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1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87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361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78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114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591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38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42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88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9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37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9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15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3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7DEA-8015-456C-8847-2CB5D3B57DFC}" type="datetimeFigureOut">
              <a:rPr lang="pl-PL" smtClean="0"/>
              <a:t>20.12.2018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413FE2-AE27-4CA9-BCE2-29F8D7E147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5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5E59A-526F-4426-8CDD-91E0412AE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Usługi Windows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B03C017-9FE3-4E44-9A2A-51591F573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Kajetan Krzewina</a:t>
            </a:r>
          </a:p>
        </p:txBody>
      </p:sp>
    </p:spTree>
    <p:extLst>
      <p:ext uri="{BB962C8B-B14F-4D97-AF65-F5344CB8AC3E}">
        <p14:creationId xmlns:p14="http://schemas.microsoft.com/office/powerpoint/2010/main" val="35639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6BEC5-9601-440A-ABE7-DF02C683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usługa systemu Windows?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65A45D-C89B-4476-8851-B2C495EF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Jest programem komputerowym który działa w tle </a:t>
            </a:r>
            <a:br>
              <a:rPr lang="pl-PL" dirty="0"/>
            </a:br>
            <a:r>
              <a:rPr lang="pl-PL" dirty="0"/>
              <a:t>(koncepcyjnie podobne do </a:t>
            </a:r>
            <a:r>
              <a:rPr lang="pl-PL" dirty="0" err="1"/>
              <a:t>daemona</a:t>
            </a:r>
            <a:r>
              <a:rPr lang="pl-PL" dirty="0"/>
              <a:t> w systemie Unix). </a:t>
            </a:r>
          </a:p>
          <a:p>
            <a:endParaRPr lang="pl-PL" dirty="0"/>
          </a:p>
          <a:p>
            <a:r>
              <a:rPr lang="pl-PL" dirty="0"/>
              <a:t>Usługa systemu Windows musi współpracować ze specjalnym serwisem zarządczym </a:t>
            </a:r>
            <a:r>
              <a:rPr lang="pl-PL" b="1" dirty="0"/>
              <a:t>Service Control Manager (SCM)</a:t>
            </a:r>
          </a:p>
        </p:txBody>
      </p:sp>
    </p:spTree>
    <p:extLst>
      <p:ext uri="{BB962C8B-B14F-4D97-AF65-F5344CB8AC3E}">
        <p14:creationId xmlns:p14="http://schemas.microsoft.com/office/powerpoint/2010/main" val="10918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7F40C5-6F81-47CC-8A49-AE62E068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Użytkownik może z pomocą </a:t>
            </a:r>
            <a:r>
              <a:rPr lang="pl-PL" dirty="0" err="1"/>
              <a:t>services.msc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215F68-0D8C-4ADC-A24C-827B7917F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99803" cy="3880773"/>
          </a:xfrm>
        </p:spPr>
        <p:txBody>
          <a:bodyPr/>
          <a:lstStyle/>
          <a:p>
            <a:r>
              <a:rPr lang="pl-PL" dirty="0"/>
              <a:t>Wyświetlić listę zainstalowanych usług wraz ich nazwami, opisami i konfiguracją</a:t>
            </a:r>
          </a:p>
          <a:p>
            <a:r>
              <a:rPr lang="pl-PL" dirty="0"/>
              <a:t>Uruchomić, Zatrzymać, Wstrzymać lub Zrestartować usługę</a:t>
            </a:r>
          </a:p>
          <a:p>
            <a:r>
              <a:rPr lang="pl-PL" dirty="0"/>
              <a:t>Jeśli dostępne, określić parametry uruchomienia usługi</a:t>
            </a:r>
          </a:p>
          <a:p>
            <a:r>
              <a:rPr lang="pl-PL" dirty="0"/>
              <a:t>Zmienić tryb uruchomienia:</a:t>
            </a:r>
          </a:p>
          <a:p>
            <a:pPr lvl="1"/>
            <a:r>
              <a:rPr lang="pl-PL" dirty="0"/>
              <a:t>Automatyczny – usługa uruchamiana przy starcie systemu</a:t>
            </a:r>
          </a:p>
          <a:p>
            <a:pPr lvl="1"/>
            <a:r>
              <a:rPr lang="pl-PL" dirty="0"/>
              <a:t>Automatyczny (opóźniony) – usługa uruchamiana przy starcie systemu z opóźnieniem</a:t>
            </a:r>
          </a:p>
          <a:p>
            <a:pPr lvl="1"/>
            <a:r>
              <a:rPr lang="pl-PL" dirty="0"/>
              <a:t>Ręczny – usługa uruchamiana jest tylko na zawołanie</a:t>
            </a:r>
          </a:p>
          <a:p>
            <a:pPr lvl="1"/>
            <a:r>
              <a:rPr lang="pl-PL" dirty="0"/>
              <a:t>Wyłączona – usługa jest oznaczona jako wyłączona i nie zostanie uruchomiona</a:t>
            </a:r>
          </a:p>
          <a:p>
            <a:pPr marL="361950" lvl="1" indent="-361950"/>
            <a:r>
              <a:rPr lang="pl-PL" dirty="0"/>
              <a:t>Ustawić akcje przywracania które należy podjąć w wypadku, jeśli usługa zawiedzie</a:t>
            </a:r>
          </a:p>
          <a:p>
            <a:pPr marL="361950" lvl="1" indent="-361950"/>
            <a:r>
              <a:rPr lang="pl-PL" dirty="0"/>
              <a:t>Wyeksportować listę usług do pliku tekstowego bądź CSV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0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B0B5B-FF96-4352-A94B-86A7FCB7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Więcej o SCM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89EB40-756C-4A32-B8C1-0E043131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Jest  specjalną usługą systemową której zadaniem jest:</a:t>
            </a:r>
          </a:p>
          <a:p>
            <a:r>
              <a:rPr lang="pl-PL" dirty="0"/>
              <a:t>Uruchamianie</a:t>
            </a:r>
          </a:p>
          <a:p>
            <a:r>
              <a:rPr lang="pl-PL" dirty="0"/>
              <a:t>Zatrzymywanie</a:t>
            </a:r>
          </a:p>
          <a:p>
            <a:r>
              <a:rPr lang="pl-PL" dirty="0"/>
              <a:t>Zarządzanie</a:t>
            </a:r>
          </a:p>
          <a:p>
            <a:pPr marL="0" indent="0">
              <a:buNone/>
            </a:pPr>
            <a:r>
              <a:rPr lang="pl-PL" dirty="0"/>
              <a:t>Pozostałymi usługami w systemie</a:t>
            </a:r>
          </a:p>
          <a:p>
            <a:endParaRPr lang="pl-PL" dirty="0"/>
          </a:p>
          <a:p>
            <a:r>
              <a:rPr lang="pl-PL" dirty="0"/>
              <a:t>SCM używa rejestru do zarządzania zainstalowanych usług</a:t>
            </a:r>
          </a:p>
          <a:p>
            <a:endParaRPr lang="pl-PL" dirty="0"/>
          </a:p>
          <a:p>
            <a:r>
              <a:rPr lang="pl-PL" dirty="0"/>
              <a:t>Lokacja na dysku: %</a:t>
            </a:r>
            <a:r>
              <a:rPr lang="pl-PL" dirty="0" err="1"/>
              <a:t>SystemRoot</a:t>
            </a:r>
            <a:r>
              <a:rPr lang="pl-PL" dirty="0"/>
              <a:t>%\System32\services.exe – zamknięcie tego procesu w Menadżerze Zadań jest sprawdzonym sposobem na BSOD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3" descr="InsideServiceProcess.png">
            <a:extLst>
              <a:ext uri="{FF2B5EF4-FFF2-40B4-BE49-F238E27FC236}">
                <a16:creationId xmlns:a16="http://schemas.microsoft.com/office/drawing/2014/main" id="{BB275D59-50DF-4CF0-BBE0-2979AEC9A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33" y="524933"/>
            <a:ext cx="9152528" cy="499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1302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Czerwonopomarańczowy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162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Usługi Windows</vt:lpstr>
      <vt:lpstr>Czym jest usługa systemu Windows?</vt:lpstr>
      <vt:lpstr>Użytkownik może z pomocą services.msc:</vt:lpstr>
      <vt:lpstr>Więcej o SCM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Usługi Windows</dc:title>
  <dc:creator>Kajetan Krzewina</dc:creator>
  <cp:lastModifiedBy>Kajetan Krzewina</cp:lastModifiedBy>
  <cp:revision>13</cp:revision>
  <dcterms:created xsi:type="dcterms:W3CDTF">2018-12-20T16:56:21Z</dcterms:created>
  <dcterms:modified xsi:type="dcterms:W3CDTF">2018-12-20T17:45:03Z</dcterms:modified>
</cp:coreProperties>
</file>