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166D44-3516-447A-9999-66CDAFBEBCAB}" type="datetimeFigureOut">
              <a:rPr lang="pl-PL" smtClean="0"/>
              <a:t>06.12.2018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19A45E-7E75-4398-9181-FE8F95006F2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Strukturalna obsługa wyjątków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Igor Pawlikowski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Procedury wektorowej obsługi wyjątków </a:t>
            </a:r>
            <a:r>
              <a:rPr lang="pl-PL" dirty="0"/>
              <a:t>są rozszerzeniem struktury </a:t>
            </a:r>
            <a:r>
              <a:rPr lang="pl-PL" dirty="0" smtClean="0"/>
              <a:t>obsługi wyjątków</a:t>
            </a:r>
            <a:r>
              <a:rPr lang="pl-PL" dirty="0"/>
              <a:t>. Aplikacja może zarejestrować funkcję, aby oglądać lub obsługiwać wszystkie wyjątki dla aplikacji. </a:t>
            </a:r>
            <a:r>
              <a:rPr lang="pl-PL" dirty="0" smtClean="0"/>
              <a:t>Wektorowe „podręczniki” nie </a:t>
            </a:r>
            <a:r>
              <a:rPr lang="pl-PL" dirty="0"/>
              <a:t>są oparte na ramkach, dlatego możesz dodać program obsługi, który będzie wywoływany niezależnie od </a:t>
            </a:r>
            <a:r>
              <a:rPr lang="pl-PL" dirty="0" smtClean="0"/>
              <a:t>tego, w którym miejscu aktualnie znajduje się program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Wektorowa obsługa wyjątków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Wyjątek jest warunkiem błędu, możliwie poza kontrolą programu, który uniemożliwia kontynuowanie wykonywania programu wzdłuż zwykłej ścieżki. 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wyjątek?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Główną różnica pomiędzy obsługą wyjątków strukturalnych i obsługą wyjątków C++ jest to, że model obsługi wyjątków C++ operuje na różnych typach , podczas gdy strukturalny model obsługi wyjątków języka C zajmuje się wyjątkami jednego </a:t>
            </a:r>
            <a:r>
              <a:rPr lang="pl-PL" dirty="0" smtClean="0"/>
              <a:t>typu</a:t>
            </a:r>
          </a:p>
          <a:p>
            <a:r>
              <a:rPr lang="pl-PL" dirty="0" smtClean="0"/>
              <a:t>Strukturalna obsługa wyjątków działa asynchronicznie, standardowa obsługa wyjątków C++ synchronicznie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Strukturalna </a:t>
            </a:r>
            <a:r>
              <a:rPr lang="pl-PL" smtClean="0"/>
              <a:t>obsługa wyjątków, </a:t>
            </a:r>
            <a:r>
              <a:rPr lang="pl-PL" dirty="0" smtClean="0"/>
              <a:t>a standardowym </a:t>
            </a:r>
            <a:r>
              <a:rPr lang="pl-PL" dirty="0" err="1" smtClean="0"/>
              <a:t>try-catch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__try {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// </a:t>
            </a:r>
            <a:r>
              <a:rPr lang="pl-PL" dirty="0" smtClean="0"/>
              <a:t>chroniona sekcja</a:t>
            </a:r>
          </a:p>
          <a:p>
            <a:pPr>
              <a:buNone/>
            </a:pPr>
            <a:r>
              <a:rPr lang="en-US" dirty="0" smtClean="0"/>
              <a:t>}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__except ( </a:t>
            </a:r>
            <a:r>
              <a:rPr lang="pl-PL" dirty="0" smtClean="0"/>
              <a:t>wyrażenie</a:t>
            </a:r>
            <a:r>
              <a:rPr lang="en-US" dirty="0" smtClean="0"/>
              <a:t> )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 {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 // </a:t>
            </a:r>
            <a:r>
              <a:rPr lang="pl-PL" dirty="0" smtClean="0"/>
              <a:t>kod obsługi wyjątku</a:t>
            </a:r>
          </a:p>
          <a:p>
            <a:pPr>
              <a:buNone/>
            </a:pPr>
            <a:r>
              <a:rPr lang="en-US" dirty="0" smtClean="0"/>
              <a:t> }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wyjątków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Sekcja chroniona jest wykonywana.</a:t>
            </a:r>
          </a:p>
          <a:p>
            <a:r>
              <a:rPr lang="pl-PL" dirty="0"/>
              <a:t>Jeśli podczas wykonywania sekcji strzeżonej nie wystąpi wyjątek program kontynuuje wykonywanie instrukcji znajdującej się po klauzuli __</a:t>
            </a:r>
            <a:r>
              <a:rPr lang="pl-PL" dirty="0" err="1"/>
              <a:t>except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wyjątków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	Jeśli </a:t>
            </a:r>
            <a:r>
              <a:rPr lang="pl-PL" dirty="0"/>
              <a:t>wystąpi wyjątek podczas wykonywania sekcji chronionej lub </a:t>
            </a:r>
            <a:r>
              <a:rPr lang="pl-PL" dirty="0" smtClean="0"/>
              <a:t>wyjątek wystąpi </a:t>
            </a:r>
            <a:r>
              <a:rPr lang="pl-PL" dirty="0"/>
              <a:t>w dowolnym fragmencie wywoływanym przez sekcję chronioną, </a:t>
            </a:r>
            <a:r>
              <a:rPr lang="pl-PL" i="1" dirty="0"/>
              <a:t>wyrażenie</a:t>
            </a:r>
            <a:r>
              <a:rPr lang="pl-PL" dirty="0"/>
              <a:t> __</a:t>
            </a:r>
            <a:r>
              <a:rPr lang="pl-PL" dirty="0" err="1"/>
              <a:t>except</a:t>
            </a:r>
            <a:r>
              <a:rPr lang="pl-PL" dirty="0"/>
              <a:t> (nazywane wyrażeniem </a:t>
            </a:r>
            <a:r>
              <a:rPr lang="pl-PL" i="1" dirty="0" err="1"/>
              <a:t>filter</a:t>
            </a:r>
            <a:r>
              <a:rPr lang="pl-PL" dirty="0"/>
              <a:t>) jest sprawdzane a wartość określa sposób obsługi wyjątku. Istnieją trzy wartości:</a:t>
            </a:r>
          </a:p>
          <a:p>
            <a:r>
              <a:rPr lang="pl-PL" b="1" dirty="0" err="1"/>
              <a:t>EXCEPTION_CONTINUE_EXECUTION</a:t>
            </a:r>
            <a:r>
              <a:rPr lang="pl-PL" b="1" dirty="0"/>
              <a:t> (-1)</a:t>
            </a:r>
            <a:r>
              <a:rPr lang="pl-PL" dirty="0"/>
              <a:t> Wyjątek zostaje odrzucony. Kontynuuj wykonywanie w punkcie, w którym wystąpił wyjątek.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wyjątków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err="1" smtClean="0"/>
              <a:t>EXCEPTION_CONTINUE_SEARCH</a:t>
            </a:r>
            <a:r>
              <a:rPr lang="pl-PL" b="1" dirty="0" smtClean="0"/>
              <a:t> (0)</a:t>
            </a:r>
            <a:r>
              <a:rPr lang="pl-PL" dirty="0" smtClean="0"/>
              <a:t> Wyjątek nie został rozpoznany. Kontynuuj przeszukiwanie stosu w celu znalezienia fragmentu obsługującego wyjątek, najpierw zawierającego wyrażenia </a:t>
            </a:r>
            <a:r>
              <a:rPr lang="pl-PL" b="1" dirty="0" err="1" smtClean="0"/>
              <a:t>try-except</a:t>
            </a:r>
            <a:r>
              <a:rPr lang="pl-PL" dirty="0" smtClean="0"/>
              <a:t> a następnie z następnym największym priorytetem.</a:t>
            </a:r>
          </a:p>
          <a:p>
            <a:r>
              <a:rPr lang="pl-PL" b="1" dirty="0" err="1" smtClean="0"/>
              <a:t>EXCEPTION_EXECUTE_HANDLER</a:t>
            </a:r>
            <a:r>
              <a:rPr lang="pl-PL" b="1" dirty="0" smtClean="0"/>
              <a:t> (1)</a:t>
            </a:r>
            <a:r>
              <a:rPr lang="pl-PL" dirty="0" smtClean="0"/>
              <a:t> Wyjątek został rozpoznany. Przenieść kontrolę do obsługi wyjątków przez wykonywanie złożonego wyrażenia __</a:t>
            </a:r>
            <a:r>
              <a:rPr lang="pl-PL" dirty="0" err="1" smtClean="0"/>
              <a:t>except</a:t>
            </a:r>
            <a:r>
              <a:rPr lang="pl-PL" dirty="0" smtClean="0"/>
              <a:t>, a następnie kontynuuj wykonywanie po bloku __</a:t>
            </a:r>
            <a:r>
              <a:rPr lang="pl-PL" dirty="0" err="1" smtClean="0"/>
              <a:t>except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wyjątków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__try {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// </a:t>
            </a:r>
            <a:r>
              <a:rPr lang="pl-PL" dirty="0" smtClean="0"/>
              <a:t>chroniona sekcja</a:t>
            </a:r>
          </a:p>
          <a:p>
            <a:pPr>
              <a:buNone/>
            </a:pPr>
            <a:r>
              <a:rPr lang="en-US" dirty="0" smtClean="0"/>
              <a:t>}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__</a:t>
            </a:r>
            <a:r>
              <a:rPr lang="pl-PL" dirty="0" err="1" smtClean="0"/>
              <a:t>finally</a:t>
            </a:r>
            <a:r>
              <a:rPr lang="en-US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 {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 // </a:t>
            </a:r>
            <a:r>
              <a:rPr lang="pl-PL" dirty="0" smtClean="0"/>
              <a:t>kod zakończenia</a:t>
            </a:r>
          </a:p>
          <a:p>
            <a:pPr>
              <a:buNone/>
            </a:pPr>
            <a:r>
              <a:rPr lang="en-US" dirty="0" smtClean="0"/>
              <a:t> }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„Zakończeń”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Kod w sekcji __</a:t>
            </a:r>
            <a:r>
              <a:rPr lang="pl-PL" dirty="0" err="1" smtClean="0"/>
              <a:t>finally</a:t>
            </a:r>
            <a:r>
              <a:rPr lang="pl-PL" dirty="0" smtClean="0"/>
              <a:t> wykonuje się niezależnie od tego czy w sekcji __</a:t>
            </a:r>
            <a:r>
              <a:rPr lang="pl-PL" dirty="0" err="1" smtClean="0"/>
              <a:t>try</a:t>
            </a:r>
            <a:r>
              <a:rPr lang="pl-PL" dirty="0" smtClean="0"/>
              <a:t> został wykryty wyjątek czy nie</a:t>
            </a:r>
          </a:p>
          <a:p>
            <a:r>
              <a:rPr lang="pl-PL" dirty="0" smtClean="0"/>
              <a:t>Ten rodzaj obsługi wyjątków często jest używany przy obsłudze sekcji krytycznych, gdy niezależnie od powodzenia kodu w __</a:t>
            </a:r>
            <a:r>
              <a:rPr lang="pl-PL" dirty="0" err="1" smtClean="0"/>
              <a:t>try</a:t>
            </a:r>
            <a:r>
              <a:rPr lang="pl-PL" dirty="0" smtClean="0"/>
              <a:t> sekcja krytyczna musi zostać zamknięta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Obsługa „Zakończeń”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266</Words>
  <Application>Microsoft Office PowerPoint</Application>
  <PresentationFormat>Pokaz na ekranie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Hol</vt:lpstr>
      <vt:lpstr>Strukturalna obsługa wyjątków</vt:lpstr>
      <vt:lpstr>Czym jest wyjątek?</vt:lpstr>
      <vt:lpstr>Strukturalna obsługa wyjątków, a standardowym try-catch</vt:lpstr>
      <vt:lpstr>Obsługa wyjątków</vt:lpstr>
      <vt:lpstr>Obsługa wyjątków</vt:lpstr>
      <vt:lpstr>Obsługa wyjątków</vt:lpstr>
      <vt:lpstr>Obsługa wyjątków</vt:lpstr>
      <vt:lpstr>Obsługa „Zakończeń”</vt:lpstr>
      <vt:lpstr>Obsługa „Zakończeń”</vt:lpstr>
      <vt:lpstr>Wektorowa obsługa wyjątków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Strukturalna obsługa wyjątków</dc:title>
  <dc:creator>Użytkownik systemu Windows</dc:creator>
  <cp:lastModifiedBy>Użytkownik systemu Windows</cp:lastModifiedBy>
  <cp:revision>10</cp:revision>
  <dcterms:created xsi:type="dcterms:W3CDTF">2018-12-06T22:11:35Z</dcterms:created>
  <dcterms:modified xsi:type="dcterms:W3CDTF">2018-12-07T00:02:34Z</dcterms:modified>
</cp:coreProperties>
</file>