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643" autoAdjust="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5C85-5671-496E-B6B3-B29B30100358}" type="datetimeFigureOut">
              <a:rPr lang="pl-PL" smtClean="0"/>
              <a:pPr/>
              <a:t>2010-11-24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6195-DF21-42E5-92A3-6AA4A808EFF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5C85-5671-496E-B6B3-B29B30100358}" type="datetimeFigureOut">
              <a:rPr lang="pl-PL" smtClean="0"/>
              <a:pPr/>
              <a:t>2010-11-24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6195-DF21-42E5-92A3-6AA4A808EFF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5C85-5671-496E-B6B3-B29B30100358}" type="datetimeFigureOut">
              <a:rPr lang="pl-PL" smtClean="0"/>
              <a:pPr/>
              <a:t>2010-11-24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6195-DF21-42E5-92A3-6AA4A808EFF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5C85-5671-496E-B6B3-B29B30100358}" type="datetimeFigureOut">
              <a:rPr lang="pl-PL" smtClean="0"/>
              <a:pPr/>
              <a:t>2010-11-24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6195-DF21-42E5-92A3-6AA4A808EFF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5C85-5671-496E-B6B3-B29B30100358}" type="datetimeFigureOut">
              <a:rPr lang="pl-PL" smtClean="0"/>
              <a:pPr/>
              <a:t>2010-11-24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6195-DF21-42E5-92A3-6AA4A808EFF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5C85-5671-496E-B6B3-B29B30100358}" type="datetimeFigureOut">
              <a:rPr lang="pl-PL" smtClean="0"/>
              <a:pPr/>
              <a:t>2010-11-24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6195-DF21-42E5-92A3-6AA4A808EFF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5C85-5671-496E-B6B3-B29B30100358}" type="datetimeFigureOut">
              <a:rPr lang="pl-PL" smtClean="0"/>
              <a:pPr/>
              <a:t>2010-11-24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6195-DF21-42E5-92A3-6AA4A808EFF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5C85-5671-496E-B6B3-B29B30100358}" type="datetimeFigureOut">
              <a:rPr lang="pl-PL" smtClean="0"/>
              <a:pPr/>
              <a:t>2010-11-24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6195-DF21-42E5-92A3-6AA4A808EFF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5C85-5671-496E-B6B3-B29B30100358}" type="datetimeFigureOut">
              <a:rPr lang="pl-PL" smtClean="0"/>
              <a:pPr/>
              <a:t>2010-11-24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6195-DF21-42E5-92A3-6AA4A808EFF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5C85-5671-496E-B6B3-B29B30100358}" type="datetimeFigureOut">
              <a:rPr lang="pl-PL" smtClean="0"/>
              <a:pPr/>
              <a:t>2010-11-24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6195-DF21-42E5-92A3-6AA4A808EFF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5C85-5671-496E-B6B3-B29B30100358}" type="datetimeFigureOut">
              <a:rPr lang="pl-PL" smtClean="0"/>
              <a:pPr/>
              <a:t>2010-11-24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6195-DF21-42E5-92A3-6AA4A808EFF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100000">
              <a:srgbClr val="C4D6EB"/>
            </a:gs>
            <a:gs pos="100000">
              <a:schemeClr val="tx2">
                <a:lumMod val="40000"/>
                <a:lumOff val="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05C85-5671-496E-B6B3-B29B30100358}" type="datetimeFigureOut">
              <a:rPr lang="pl-PL" smtClean="0"/>
              <a:pPr/>
              <a:t>2010-11-24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26195-DF21-42E5-92A3-6AA4A808EFF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470025"/>
          </a:xfrm>
        </p:spPr>
        <p:txBody>
          <a:bodyPr/>
          <a:lstStyle/>
          <a:p>
            <a:r>
              <a:rPr lang="pl-PL" b="1" dirty="0" smtClean="0"/>
              <a:t>MCI – Media </a:t>
            </a:r>
            <a:r>
              <a:rPr lang="pl-PL" b="1" dirty="0" err="1" smtClean="0"/>
              <a:t>Control</a:t>
            </a:r>
            <a:r>
              <a:rPr lang="pl-PL" b="1" dirty="0" smtClean="0"/>
              <a:t> </a:t>
            </a:r>
            <a:r>
              <a:rPr lang="pl-PL" b="1" dirty="0" err="1" smtClean="0"/>
              <a:t>Interface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42910" y="5357826"/>
            <a:ext cx="6400800" cy="1143008"/>
          </a:xfrm>
        </p:spPr>
        <p:txBody>
          <a:bodyPr>
            <a:normAutofit/>
          </a:bodyPr>
          <a:lstStyle/>
          <a:p>
            <a:pPr algn="l"/>
            <a:r>
              <a:rPr lang="pl-PL" sz="2800" dirty="0" smtClean="0">
                <a:solidFill>
                  <a:schemeClr val="tx1"/>
                </a:solidFill>
              </a:rPr>
              <a:t>Mateusz Sołtys</a:t>
            </a:r>
          </a:p>
          <a:p>
            <a:pPr algn="l"/>
            <a:r>
              <a:rPr lang="pl-PL" sz="2800" dirty="0" smtClean="0">
                <a:solidFill>
                  <a:schemeClr val="tx1"/>
                </a:solidFill>
              </a:rPr>
              <a:t>26.11.2010</a:t>
            </a:r>
            <a:endParaRPr lang="pl-PL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Krótki opis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Media </a:t>
            </a:r>
            <a:r>
              <a:rPr lang="pl-PL" dirty="0" err="1" smtClean="0"/>
              <a:t>Control</a:t>
            </a:r>
            <a:r>
              <a:rPr lang="pl-PL" dirty="0" smtClean="0"/>
              <a:t> </a:t>
            </a:r>
            <a:r>
              <a:rPr lang="pl-PL" dirty="0" err="1" smtClean="0"/>
              <a:t>Interface</a:t>
            </a:r>
            <a:r>
              <a:rPr lang="pl-PL" dirty="0" smtClean="0"/>
              <a:t> – MCI jest to interfejs stworzony przez </a:t>
            </a:r>
            <a:r>
              <a:rPr lang="pl-PL" dirty="0" err="1" smtClean="0"/>
              <a:t>Microsft</a:t>
            </a:r>
            <a:r>
              <a:rPr lang="pl-PL" dirty="0" smtClean="0"/>
              <a:t> i IBM umożliwiający korzystanie z sprzętu multimedialnego, jak np. odtwarzacz CD. Niestety MCI został porzucony na rzecz </a:t>
            </a:r>
            <a:r>
              <a:rPr lang="pl-PL" dirty="0" err="1" smtClean="0"/>
              <a:t>DirectX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Obsługiwane formaty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Audio:</a:t>
            </a:r>
          </a:p>
          <a:p>
            <a:pPr>
              <a:buNone/>
            </a:pPr>
            <a:r>
              <a:rPr lang="pl-PL" dirty="0" smtClean="0"/>
              <a:t>-midi,mp3,wav,</a:t>
            </a:r>
          </a:p>
          <a:p>
            <a:r>
              <a:rPr lang="pl-PL" dirty="0" smtClean="0"/>
              <a:t>Wideo</a:t>
            </a:r>
          </a:p>
          <a:p>
            <a:pPr>
              <a:buNone/>
            </a:pPr>
            <a:r>
              <a:rPr lang="pl-PL" dirty="0" smtClean="0"/>
              <a:t>-</a:t>
            </a:r>
            <a:r>
              <a:rPr lang="pl-PL" dirty="0" err="1" smtClean="0"/>
              <a:t>avi</a:t>
            </a:r>
            <a:r>
              <a:rPr lang="pl-PL" dirty="0" smtClean="0"/>
              <a:t>, </a:t>
            </a:r>
            <a:r>
              <a:rPr lang="pl-PL" dirty="0" err="1" smtClean="0"/>
              <a:t>wmv</a:t>
            </a:r>
            <a:r>
              <a:rPr lang="pl-PL" dirty="0" smtClean="0"/>
              <a:t>, </a:t>
            </a:r>
            <a:r>
              <a:rPr lang="pl-PL" dirty="0" err="1" smtClean="0"/>
              <a:t>mpeg</a:t>
            </a:r>
            <a:endParaRPr lang="pl-PL" dirty="0" smtClean="0"/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Obsługa urządzeń</a:t>
            </a:r>
            <a:endParaRPr lang="pl-PL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736"/>
            <a:ext cx="8786812" cy="3196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Jak korzystać?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-</a:t>
            </a:r>
            <a:r>
              <a:rPr lang="pl-PL" dirty="0" err="1" smtClean="0"/>
              <a:t>mciSendString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-</a:t>
            </a:r>
            <a:r>
              <a:rPr lang="pl-PL" dirty="0" err="1" smtClean="0"/>
              <a:t>mciSendCommand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-</a:t>
            </a:r>
            <a:r>
              <a:rPr lang="pl-PL" dirty="0" err="1" smtClean="0"/>
              <a:t>mciExecute</a:t>
            </a:r>
            <a:endParaRPr lang="pl-PL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mciSendString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err="1" smtClean="0"/>
              <a:t>mciSendString</a:t>
            </a:r>
            <a:r>
              <a:rPr lang="pl-PL" dirty="0" smtClean="0"/>
              <a:t>( </a:t>
            </a:r>
          </a:p>
          <a:p>
            <a:pPr>
              <a:buNone/>
            </a:pPr>
            <a:r>
              <a:rPr lang="pl-PL" dirty="0" smtClean="0"/>
              <a:t>		LPCTSTR </a:t>
            </a:r>
            <a:r>
              <a:rPr lang="pl-PL" dirty="0" err="1" smtClean="0"/>
              <a:t>lpszCommand</a:t>
            </a:r>
            <a:r>
              <a:rPr lang="pl-PL" dirty="0" smtClean="0"/>
              <a:t>, </a:t>
            </a:r>
          </a:p>
          <a:p>
            <a:pPr>
              <a:buNone/>
            </a:pPr>
            <a:r>
              <a:rPr lang="pl-PL" dirty="0" smtClean="0"/>
              <a:t>		LPTSTR </a:t>
            </a:r>
            <a:r>
              <a:rPr lang="pl-PL" dirty="0" err="1" smtClean="0"/>
              <a:t>lpszReturnString</a:t>
            </a:r>
            <a:r>
              <a:rPr lang="pl-PL" dirty="0" smtClean="0"/>
              <a:t>, </a:t>
            </a:r>
          </a:p>
          <a:p>
            <a:pPr>
              <a:buNone/>
            </a:pPr>
            <a:r>
              <a:rPr lang="pl-PL" dirty="0" smtClean="0"/>
              <a:t>		UINT </a:t>
            </a:r>
            <a:r>
              <a:rPr lang="pl-PL" dirty="0" err="1" smtClean="0"/>
              <a:t>cchReturn</a:t>
            </a:r>
            <a:r>
              <a:rPr lang="pl-PL" dirty="0" smtClean="0"/>
              <a:t>, </a:t>
            </a:r>
          </a:p>
          <a:p>
            <a:pPr>
              <a:buNone/>
            </a:pPr>
            <a:r>
              <a:rPr lang="pl-PL" dirty="0" smtClean="0"/>
              <a:t>		HANDLE </a:t>
            </a:r>
            <a:r>
              <a:rPr lang="pl-PL" dirty="0" err="1" smtClean="0"/>
              <a:t>hwndCallback</a:t>
            </a:r>
            <a:r>
              <a:rPr lang="pl-PL" dirty="0" smtClean="0"/>
              <a:t> </a:t>
            </a:r>
          </a:p>
          <a:p>
            <a:pPr>
              <a:buNone/>
            </a:pPr>
            <a:r>
              <a:rPr lang="pl-PL" dirty="0" smtClean="0"/>
              <a:t>);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Rodzaje i przykłady poleceń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Wymagane: </a:t>
            </a:r>
            <a:r>
              <a:rPr lang="pl-PL" dirty="0" err="1" smtClean="0"/>
              <a:t>open,close,status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Podstawowe: </a:t>
            </a:r>
            <a:r>
              <a:rPr lang="pl-PL" dirty="0" err="1" smtClean="0"/>
              <a:t>play,stop,pause,seek,record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Rozszerzone: step(</a:t>
            </a:r>
            <a:r>
              <a:rPr lang="pl-PL" dirty="0" err="1" smtClean="0"/>
              <a:t>digitalvideo,videodisc</a:t>
            </a:r>
            <a:r>
              <a:rPr lang="pl-PL" dirty="0" smtClean="0"/>
              <a:t>), </a:t>
            </a:r>
            <a:r>
              <a:rPr lang="pl-PL" dirty="0" err="1" smtClean="0"/>
              <a:t>window</a:t>
            </a:r>
            <a:r>
              <a:rPr lang="pl-PL" dirty="0" smtClean="0"/>
              <a:t>(</a:t>
            </a:r>
            <a:r>
              <a:rPr lang="pl-PL" dirty="0" err="1" smtClean="0"/>
              <a:t>digitalvideo,overlay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Korzystanie z podstawowych poleceń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Zrób coś + z czym + jak</a:t>
            </a:r>
          </a:p>
          <a:p>
            <a:pPr>
              <a:buNone/>
            </a:pPr>
            <a:r>
              <a:rPr lang="pl-PL" dirty="0" smtClean="0"/>
              <a:t>np. </a:t>
            </a:r>
            <a:endParaRPr lang="pl-PL" smtClean="0"/>
          </a:p>
          <a:p>
            <a:pPr>
              <a:buNone/>
            </a:pPr>
            <a:r>
              <a:rPr lang="pl-PL" smtClean="0"/>
              <a:t>play </a:t>
            </a:r>
            <a:r>
              <a:rPr lang="pl-PL" dirty="0" err="1" smtClean="0"/>
              <a:t>cdaudio</a:t>
            </a:r>
            <a:r>
              <a:rPr lang="pl-PL" dirty="0" smtClean="0"/>
              <a:t> </a:t>
            </a:r>
            <a:r>
              <a:rPr lang="pl-PL" dirty="0" err="1" smtClean="0"/>
              <a:t>from</a:t>
            </a:r>
            <a:r>
              <a:rPr lang="pl-PL" dirty="0" smtClean="0"/>
              <a:t> 0</a:t>
            </a:r>
          </a:p>
          <a:p>
            <a:pPr>
              <a:buNone/>
            </a:pPr>
            <a:r>
              <a:rPr lang="pl-PL" dirty="0" smtClean="0"/>
              <a:t>set piosenka time format </a:t>
            </a:r>
            <a:r>
              <a:rPr lang="pl-PL" dirty="0" err="1" smtClean="0"/>
              <a:t>milliseconds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status C://pliki/muzyka.mp3 </a:t>
            </a:r>
            <a:r>
              <a:rPr lang="pl-PL" dirty="0" err="1" smtClean="0"/>
              <a:t>length</a:t>
            </a:r>
            <a:r>
              <a:rPr lang="pl-PL" dirty="0" smtClean="0"/>
              <a:t>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113</Words>
  <Application>Microsoft Office PowerPoint</Application>
  <PresentationFormat>Pokaz na ekranie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MCI – Media Control Interface</vt:lpstr>
      <vt:lpstr>Krótki opis</vt:lpstr>
      <vt:lpstr>Obsługiwane formaty</vt:lpstr>
      <vt:lpstr>Obsługa urządzeń</vt:lpstr>
      <vt:lpstr>Jak korzystać?</vt:lpstr>
      <vt:lpstr>mciSendString</vt:lpstr>
      <vt:lpstr>Rodzaje i przykłady poleceń</vt:lpstr>
      <vt:lpstr>Korzystanie z podstawowych poleceń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MCI – Media Control Interface</dc:title>
  <dc:creator>mati</dc:creator>
  <cp:lastModifiedBy>mati</cp:lastModifiedBy>
  <cp:revision>34</cp:revision>
  <dcterms:created xsi:type="dcterms:W3CDTF">2010-11-16T13:52:28Z</dcterms:created>
  <dcterms:modified xsi:type="dcterms:W3CDTF">2010-11-24T18:34:52Z</dcterms:modified>
</cp:coreProperties>
</file>