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5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6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9" r:id="rId1"/>
    <p:sldMasterId id="2147483928" r:id="rId2"/>
    <p:sldMasterId id="2147483936" r:id="rId3"/>
    <p:sldMasterId id="2147483949" r:id="rId4"/>
    <p:sldMasterId id="2147483978" r:id="rId5"/>
    <p:sldMasterId id="2147484007" r:id="rId6"/>
    <p:sldMasterId id="2147484034" r:id="rId7"/>
  </p:sldMasterIdLst>
  <p:notesMasterIdLst>
    <p:notesMasterId r:id="rId84"/>
  </p:notesMasterIdLst>
  <p:sldIdLst>
    <p:sldId id="342" r:id="rId8"/>
    <p:sldId id="323" r:id="rId9"/>
    <p:sldId id="380" r:id="rId10"/>
    <p:sldId id="381" r:id="rId11"/>
    <p:sldId id="382" r:id="rId12"/>
    <p:sldId id="383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256" r:id="rId24"/>
    <p:sldId id="275" r:id="rId25"/>
    <p:sldId id="270" r:id="rId26"/>
    <p:sldId id="274" r:id="rId27"/>
    <p:sldId id="265" r:id="rId28"/>
    <p:sldId id="305" r:id="rId29"/>
    <p:sldId id="306" r:id="rId30"/>
    <p:sldId id="320" r:id="rId31"/>
    <p:sldId id="276" r:id="rId32"/>
    <p:sldId id="278" r:id="rId33"/>
    <p:sldId id="304" r:id="rId34"/>
    <p:sldId id="307" r:id="rId35"/>
    <p:sldId id="308" r:id="rId36"/>
    <p:sldId id="269" r:id="rId37"/>
    <p:sldId id="309" r:id="rId38"/>
    <p:sldId id="310" r:id="rId39"/>
    <p:sldId id="311" r:id="rId40"/>
    <p:sldId id="277" r:id="rId41"/>
    <p:sldId id="312" r:id="rId42"/>
    <p:sldId id="313" r:id="rId43"/>
    <p:sldId id="264" r:id="rId44"/>
    <p:sldId id="273" r:id="rId45"/>
    <p:sldId id="279" r:id="rId46"/>
    <p:sldId id="268" r:id="rId47"/>
    <p:sldId id="391" r:id="rId48"/>
    <p:sldId id="314" r:id="rId49"/>
    <p:sldId id="322" r:id="rId50"/>
    <p:sldId id="272" r:id="rId51"/>
    <p:sldId id="283" r:id="rId52"/>
    <p:sldId id="303" r:id="rId53"/>
    <p:sldId id="280" r:id="rId54"/>
    <p:sldId id="286" r:id="rId55"/>
    <p:sldId id="285" r:id="rId56"/>
    <p:sldId id="263" r:id="rId57"/>
    <p:sldId id="343" r:id="rId58"/>
    <p:sldId id="348" r:id="rId59"/>
    <p:sldId id="344" r:id="rId60"/>
    <p:sldId id="345" r:id="rId61"/>
    <p:sldId id="346" r:id="rId62"/>
    <p:sldId id="347" r:id="rId63"/>
    <p:sldId id="349" r:id="rId64"/>
    <p:sldId id="260" r:id="rId65"/>
    <p:sldId id="364" r:id="rId66"/>
    <p:sldId id="297" r:id="rId67"/>
    <p:sldId id="363" r:id="rId68"/>
    <p:sldId id="300" r:id="rId69"/>
    <p:sldId id="362" r:id="rId70"/>
    <p:sldId id="298" r:id="rId71"/>
    <p:sldId id="296" r:id="rId72"/>
    <p:sldId id="301" r:id="rId73"/>
    <p:sldId id="266" r:id="rId74"/>
    <p:sldId id="288" r:id="rId75"/>
    <p:sldId id="388" r:id="rId76"/>
    <p:sldId id="384" r:id="rId77"/>
    <p:sldId id="385" r:id="rId78"/>
    <p:sldId id="386" r:id="rId79"/>
    <p:sldId id="389" r:id="rId80"/>
    <p:sldId id="390" r:id="rId81"/>
    <p:sldId id="369" r:id="rId82"/>
    <p:sldId id="299" r:id="rId83"/>
  </p:sldIdLst>
  <p:sldSz cx="12188825" cy="6858000"/>
  <p:notesSz cx="6858000" cy="9144000"/>
  <p:defaultTextStyle>
    <a:defPPr>
      <a:defRPr lang="en-US"/>
    </a:defPPr>
    <a:lvl1pPr marL="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259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347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429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19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605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692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25648B1-ADF5-4FD5-8178-B6BF629AFF7C}">
          <p14:sldIdLst>
            <p14:sldId id="342"/>
            <p14:sldId id="323"/>
          </p14:sldIdLst>
        </p14:section>
        <p14:section name="MVVM Light" id="{CDF13FE6-C949-4E61-8CD5-3618E541303E}">
          <p14:sldIdLst>
            <p14:sldId id="380"/>
            <p14:sldId id="381"/>
            <p14:sldId id="382"/>
            <p14:sldId id="383"/>
          </p14:sldIdLst>
        </p14:section>
        <p14:section name="Azure Intro" id="{CD6B63CB-2718-48B8-9C4D-E418190410F1}">
          <p14:sldIdLst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</p14:sldIdLst>
        </p14:section>
        <p14:section name="Websites" id="{A19444BA-A805-4D71-AFB8-F9B168ADF247}">
          <p14:sldIdLst>
            <p14:sldId id="256"/>
            <p14:sldId id="275"/>
            <p14:sldId id="270"/>
            <p14:sldId id="274"/>
            <p14:sldId id="265"/>
            <p14:sldId id="305"/>
            <p14:sldId id="306"/>
            <p14:sldId id="320"/>
            <p14:sldId id="276"/>
            <p14:sldId id="278"/>
            <p14:sldId id="304"/>
            <p14:sldId id="307"/>
            <p14:sldId id="308"/>
            <p14:sldId id="269"/>
            <p14:sldId id="309"/>
            <p14:sldId id="310"/>
            <p14:sldId id="311"/>
            <p14:sldId id="277"/>
            <p14:sldId id="312"/>
            <p14:sldId id="313"/>
            <p14:sldId id="264"/>
            <p14:sldId id="273"/>
            <p14:sldId id="279"/>
            <p14:sldId id="268"/>
            <p14:sldId id="391"/>
            <p14:sldId id="314"/>
            <p14:sldId id="322"/>
          </p14:sldIdLst>
        </p14:section>
        <p14:section name="Visual Studio Online" id="{7A088A66-E7ED-4A5D-A556-E58C312C152B}">
          <p14:sldIdLst>
            <p14:sldId id="272"/>
            <p14:sldId id="283"/>
            <p14:sldId id="303"/>
            <p14:sldId id="280"/>
            <p14:sldId id="286"/>
            <p14:sldId id="285"/>
          </p14:sldIdLst>
        </p14:section>
        <p14:section name="Azure Storage" id="{67E74AE0-E8B0-41C4-BD0E-BD52BC06429C}">
          <p14:sldIdLst>
            <p14:sldId id="263"/>
            <p14:sldId id="343"/>
            <p14:sldId id="348"/>
            <p14:sldId id="344"/>
            <p14:sldId id="345"/>
            <p14:sldId id="346"/>
            <p14:sldId id="347"/>
            <p14:sldId id="349"/>
          </p14:sldIdLst>
        </p14:section>
        <p14:section name="Redis Cache" id="{FC5C4092-5BA6-4278-A4A9-A30907571457}">
          <p14:sldIdLst>
            <p14:sldId id="260"/>
            <p14:sldId id="364"/>
            <p14:sldId id="297"/>
            <p14:sldId id="363"/>
            <p14:sldId id="300"/>
            <p14:sldId id="362"/>
            <p14:sldId id="298"/>
            <p14:sldId id="296"/>
            <p14:sldId id="301"/>
          </p14:sldIdLst>
        </p14:section>
        <p14:section name="BizTalk" id="{F3A80D93-FFB6-4744-8274-D82C55FEB3BA}">
          <p14:sldIdLst>
            <p14:sldId id="266"/>
            <p14:sldId id="288"/>
          </p14:sldIdLst>
        </p14:section>
        <p14:section name="Reverse Indexing" id="{1AB85567-F2F0-4812-8DB0-0B374F56B2A3}">
          <p14:sldIdLst>
            <p14:sldId id="388"/>
            <p14:sldId id="384"/>
            <p14:sldId id="385"/>
            <p14:sldId id="386"/>
            <p14:sldId id="389"/>
            <p14:sldId id="390"/>
          </p14:sldIdLst>
        </p14:section>
        <p14:section name="MVA" id="{1217D077-5E67-47C6-AAD3-D7E901DEE2CD}">
          <p14:sldIdLst>
            <p14:sldId id="369"/>
          </p14:sldIdLst>
        </p14:section>
        <p14:section name="Q/A" id="{5E34871C-F882-4AD2-A380-F5671F0FD88D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4FA36-1E5B-486C-9EC3-480C2A64B181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F5BD1-BE09-41CE-878E-3725EAD67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0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1C58-AEE1-4117-8002-ACD52E9035B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8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1C58-AEE1-4117-8002-ACD52E9035B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1C58-AEE1-4117-8002-ACD52E9035B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1C58-AEE1-4117-8002-ACD52E9035B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1C58-AEE1-4117-8002-ACD52E9035B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1C58-AEE1-4117-8002-ACD52E9035B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6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83416"/>
            <a:ext cx="10237787" cy="923329"/>
          </a:xfrm>
        </p:spPr>
        <p:txBody>
          <a:bodyPr anchor="b" anchorCtr="0"/>
          <a:lstStyle>
            <a:lvl1pPr>
              <a:defRPr sz="6700" spc="-151" baseline="0">
                <a:solidFill>
                  <a:schemeClr val="tx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8"/>
            <a:ext cx="10237787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chemeClr val="tx2">
                    <a:lumMod val="40000"/>
                    <a:lumOff val="60000"/>
                    <a:alpha val="99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452" name="Rectangle 451"/>
          <p:cNvSpPr/>
          <p:nvPr userDrawn="1"/>
        </p:nvSpPr>
        <p:spPr bwMode="auto">
          <a:xfrm>
            <a:off x="9847979" y="-160540"/>
            <a:ext cx="1828800" cy="1828800"/>
          </a:xfrm>
          <a:prstGeom prst="rect">
            <a:avLst/>
          </a:prstGeom>
          <a:noFill/>
          <a:ln w="28575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3" name="Rectangle 452"/>
          <p:cNvSpPr/>
          <p:nvPr userDrawn="1"/>
        </p:nvSpPr>
        <p:spPr bwMode="auto">
          <a:xfrm>
            <a:off x="9262519" y="1298579"/>
            <a:ext cx="1170916" cy="1170916"/>
          </a:xfrm>
          <a:prstGeom prst="rect">
            <a:avLst/>
          </a:prstGeom>
          <a:noFill/>
          <a:ln w="57150">
            <a:solidFill>
              <a:schemeClr val="tx1">
                <a:alpha val="2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4" name="Rectangle 453"/>
          <p:cNvSpPr/>
          <p:nvPr userDrawn="1"/>
        </p:nvSpPr>
        <p:spPr bwMode="auto">
          <a:xfrm>
            <a:off x="9262522" y="-160539"/>
            <a:ext cx="875009" cy="875011"/>
          </a:xfrm>
          <a:prstGeom prst="rect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5" name="Rectangle 454"/>
          <p:cNvSpPr/>
          <p:nvPr userDrawn="1"/>
        </p:nvSpPr>
        <p:spPr bwMode="auto">
          <a:xfrm>
            <a:off x="8219107" y="1423060"/>
            <a:ext cx="665432" cy="665432"/>
          </a:xfrm>
          <a:prstGeom prst="rect">
            <a:avLst/>
          </a:prstGeom>
          <a:noFill/>
          <a:ln w="28575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6" name="Rectangle 455"/>
          <p:cNvSpPr/>
          <p:nvPr userDrawn="1"/>
        </p:nvSpPr>
        <p:spPr bwMode="auto">
          <a:xfrm>
            <a:off x="9262519" y="5753559"/>
            <a:ext cx="1170916" cy="1170916"/>
          </a:xfrm>
          <a:prstGeom prst="rect">
            <a:avLst/>
          </a:prstGeom>
          <a:noFill/>
          <a:ln w="7620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7" name="Rectangle 456"/>
          <p:cNvSpPr/>
          <p:nvPr userDrawn="1"/>
        </p:nvSpPr>
        <p:spPr bwMode="auto">
          <a:xfrm>
            <a:off x="10527822" y="5081417"/>
            <a:ext cx="773912" cy="773912"/>
          </a:xfrm>
          <a:prstGeom prst="rect">
            <a:avLst/>
          </a:prstGeom>
          <a:noFill/>
          <a:ln w="190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8" name="Rectangle 457"/>
          <p:cNvSpPr/>
          <p:nvPr userDrawn="1"/>
        </p:nvSpPr>
        <p:spPr bwMode="auto">
          <a:xfrm>
            <a:off x="11216481" y="5610291"/>
            <a:ext cx="316712" cy="31671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9" name="Rectangle 458"/>
          <p:cNvSpPr/>
          <p:nvPr userDrawn="1"/>
        </p:nvSpPr>
        <p:spPr bwMode="auto">
          <a:xfrm>
            <a:off x="10622882" y="6339019"/>
            <a:ext cx="2361286" cy="2361287"/>
          </a:xfrm>
          <a:prstGeom prst="rect">
            <a:avLst/>
          </a:prstGeom>
          <a:noFill/>
          <a:ln w="57150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0" name="Rectangle 459"/>
          <p:cNvSpPr/>
          <p:nvPr userDrawn="1"/>
        </p:nvSpPr>
        <p:spPr bwMode="auto">
          <a:xfrm>
            <a:off x="681947" y="442115"/>
            <a:ext cx="1255574" cy="1255575"/>
          </a:xfrm>
          <a:prstGeom prst="rect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1" name="Rectangle 460"/>
          <p:cNvSpPr/>
          <p:nvPr userDrawn="1"/>
        </p:nvSpPr>
        <p:spPr bwMode="auto">
          <a:xfrm>
            <a:off x="1866445" y="-160540"/>
            <a:ext cx="513190" cy="513191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2" name="Rectangle 461"/>
          <p:cNvSpPr/>
          <p:nvPr userDrawn="1"/>
        </p:nvSpPr>
        <p:spPr bwMode="auto">
          <a:xfrm>
            <a:off x="11749869" y="1234417"/>
            <a:ext cx="244474" cy="244475"/>
          </a:xfrm>
          <a:prstGeom prst="rect">
            <a:avLst/>
          </a:prstGeom>
          <a:noFill/>
          <a:ln w="19050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3" name="Rectangle 462"/>
          <p:cNvSpPr/>
          <p:nvPr userDrawn="1"/>
        </p:nvSpPr>
        <p:spPr bwMode="auto">
          <a:xfrm>
            <a:off x="5824555" y="1918421"/>
            <a:ext cx="875009" cy="875011"/>
          </a:xfrm>
          <a:prstGeom prst="rect">
            <a:avLst/>
          </a:prstGeom>
          <a:noFill/>
          <a:ln w="9525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4" name="Rectangle 463"/>
          <p:cNvSpPr/>
          <p:nvPr userDrawn="1"/>
        </p:nvSpPr>
        <p:spPr bwMode="auto">
          <a:xfrm>
            <a:off x="4973453" y="5410283"/>
            <a:ext cx="603404" cy="603404"/>
          </a:xfrm>
          <a:prstGeom prst="rect">
            <a:avLst/>
          </a:prstGeom>
          <a:noFill/>
          <a:ln w="3810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5" name="Rectangle 464"/>
          <p:cNvSpPr/>
          <p:nvPr userDrawn="1"/>
        </p:nvSpPr>
        <p:spPr bwMode="auto">
          <a:xfrm>
            <a:off x="5629432" y="4681875"/>
            <a:ext cx="1030108" cy="1030108"/>
          </a:xfrm>
          <a:prstGeom prst="rect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2563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alpha val="99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8359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6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000000"/>
                  </a:gs>
                  <a:gs pos="86000">
                    <a:srgbClr val="000000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9025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136" y="5644120"/>
            <a:ext cx="9574695" cy="36830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4136" y="5970087"/>
            <a:ext cx="9574695" cy="623688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>
              <a:lnSpc>
                <a:spcPct val="70000"/>
              </a:lnSpc>
              <a:buFontTx/>
              <a:buNone/>
              <a:defRPr kumimoji="0" lang="en-US" sz="1600" b="0" i="0" u="none" strike="noStrike" kern="1200" cap="none" spc="-71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20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Click to edit presenter </a:t>
            </a:r>
          </a:p>
          <a:p>
            <a:pPr marL="0" marR="0" lvl="0" indent="0" algn="l" defTabSz="91420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and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0"/>
            <a:ext cx="12188825" cy="684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3571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69" y="3012000"/>
            <a:ext cx="7796664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965" y="4787317"/>
            <a:ext cx="704192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9972" y="844111"/>
            <a:ext cx="8605837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0" u="none" strike="noStrike" kern="1200" cap="none" spc="-300" normalizeH="0" baseline="0" noProof="0" dirty="0" smtClean="0">
                <a:ln w="11430"/>
                <a:gradFill>
                  <a:gsLst>
                    <a:gs pos="0">
                      <a:schemeClr val="tx1"/>
                    </a:gs>
                    <a:gs pos="88000">
                      <a:schemeClr val="tx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000000"/>
                  </a:gs>
                  <a:gs pos="86000">
                    <a:srgbClr val="000000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884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9116" y="1905008"/>
            <a:ext cx="11149012" cy="158504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4834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136" y="5644120"/>
            <a:ext cx="9574695" cy="36830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4136" y="5970087"/>
            <a:ext cx="9574695" cy="623688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>
              <a:lnSpc>
                <a:spcPct val="70000"/>
              </a:lnSpc>
              <a:buFontTx/>
              <a:buNone/>
              <a:defRPr kumimoji="0" lang="en-US" sz="1600" b="0" i="0" u="none" strike="noStrike" kern="1200" cap="none" spc="-71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20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Click to edit presenter </a:t>
            </a:r>
          </a:p>
          <a:p>
            <a:pPr marL="0" marR="0" lvl="0" indent="0" algn="l" defTabSz="91420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and date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4"/>
            <a:ext cx="12203941" cy="68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0430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796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defTabSz="914209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15112" y="0"/>
            <a:ext cx="12203938" cy="6858000"/>
            <a:chOff x="-11340" y="0"/>
            <a:chExt cx="9155340" cy="6858000"/>
          </a:xfrm>
        </p:grpSpPr>
        <p:sp>
          <p:nvSpPr>
            <p:cNvPr id="23" name="Rectangle 2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3000">
                  <a:schemeClr val="bg1">
                    <a:alpha val="0"/>
                  </a:schemeClr>
                </a:gs>
                <a:gs pos="82000">
                  <a:schemeClr val="bg1">
                    <a:lumMod val="95000"/>
                    <a:alpha val="50000"/>
                  </a:schemeClr>
                </a:gs>
                <a:gs pos="100000">
                  <a:srgbClr val="E2E2E2">
                    <a:alpha val="5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09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Group 8"/>
            <p:cNvGrpSpPr/>
            <p:nvPr userDrawn="1"/>
          </p:nvGrpSpPr>
          <p:grpSpPr>
            <a:xfrm>
              <a:off x="-11340" y="0"/>
              <a:ext cx="9155340" cy="6858000"/>
              <a:chOff x="-11340" y="0"/>
              <a:chExt cx="9155340" cy="6858000"/>
            </a:xfrm>
          </p:grpSpPr>
          <p:sp>
            <p:nvSpPr>
              <p:cNvPr id="25" name="Rectangle 24"/>
              <p:cNvSpPr/>
              <p:nvPr userDrawn="1"/>
            </p:nvSpPr>
            <p:spPr>
              <a:xfrm>
                <a:off x="-11340" y="0"/>
                <a:ext cx="9144001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3000">
                    <a:schemeClr val="bg1">
                      <a:alpha val="0"/>
                    </a:schemeClr>
                  </a:gs>
                  <a:gs pos="82000">
                    <a:schemeClr val="bg1">
                      <a:lumMod val="95000"/>
                      <a:alpha val="50000"/>
                    </a:schemeClr>
                  </a:gs>
                  <a:gs pos="100000">
                    <a:srgbClr val="E2E2E2">
                      <a:alpha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09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>
                <a:off x="0" y="3581400"/>
                <a:ext cx="9144000" cy="32766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09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1" name="Rectangle 20"/>
          <p:cNvSpPr/>
          <p:nvPr userDrawn="1"/>
        </p:nvSpPr>
        <p:spPr>
          <a:xfrm>
            <a:off x="2" y="3581400"/>
            <a:ext cx="12188822" cy="3276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defTabSz="9142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1206794" y="6324600"/>
            <a:ext cx="1221110" cy="152400"/>
          </a:xfrm>
          <a:prstGeom prst="rect">
            <a:avLst/>
          </a:prstGeom>
        </p:spPr>
        <p:txBody>
          <a:bodyPr lIns="91420" tIns="45711" rIns="91420" bIns="45711"/>
          <a:lstStyle/>
          <a:p>
            <a:fld id="{3EBBC3FC-7A95-446A-8885-5602F35F550A}" type="datetime1">
              <a:rPr lang="en-US" smtClean="0">
                <a:solidFill>
                  <a:srgbClr val="000000"/>
                </a:solidFill>
              </a:rPr>
              <a:pPr/>
              <a:t>5/30/2015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614137" y="6324600"/>
            <a:ext cx="516287" cy="152400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711B4CA8-52BE-46B1-A536-58CE1A3FAF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614135" y="6461655"/>
            <a:ext cx="1813766" cy="128575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en-US" smtClean="0">
                <a:solidFill>
                  <a:srgbClr val="000000"/>
                </a:solidFill>
              </a:rPr>
              <a:t>MICROSOFT CONFIDENTIAL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4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101" indent="0">
              <a:buNone/>
              <a:defRPr sz="1200"/>
            </a:lvl2pPr>
            <a:lvl3pPr marL="914209" indent="0">
              <a:buNone/>
              <a:defRPr sz="1100"/>
            </a:lvl3pPr>
            <a:lvl4pPr marL="1371313" indent="0">
              <a:buNone/>
              <a:defRPr sz="900"/>
            </a:lvl4pPr>
            <a:lvl5pPr marL="1828420" indent="0">
              <a:buNone/>
              <a:defRPr sz="900"/>
            </a:lvl5pPr>
            <a:lvl6pPr marL="2285521" indent="0">
              <a:buNone/>
              <a:defRPr sz="900"/>
            </a:lvl6pPr>
            <a:lvl7pPr marL="2742629" indent="0">
              <a:buNone/>
              <a:defRPr sz="900"/>
            </a:lvl7pPr>
            <a:lvl8pPr marL="3199733" indent="0">
              <a:buNone/>
              <a:defRPr sz="900"/>
            </a:lvl8pPr>
            <a:lvl9pPr marL="365684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44129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9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21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68" y="249237"/>
            <a:ext cx="11031626" cy="757131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1900" spc="-53" baseline="0"/>
            </a:lvl1pPr>
            <a:lvl2pPr marL="609367" indent="0">
              <a:buNone/>
              <a:defRPr sz="1600"/>
            </a:lvl2pPr>
            <a:lvl3pPr marL="1218733" indent="0">
              <a:buNone/>
              <a:defRPr sz="1300"/>
            </a:lvl3pPr>
            <a:lvl4pPr marL="1828100" indent="0">
              <a:buNone/>
              <a:defRPr sz="1200"/>
            </a:lvl4pPr>
            <a:lvl5pPr marL="2437467" indent="0">
              <a:buNone/>
              <a:defRPr sz="1200"/>
            </a:lvl5pPr>
            <a:lvl6pPr marL="3046829" indent="0">
              <a:buNone/>
              <a:defRPr sz="1200"/>
            </a:lvl6pPr>
            <a:lvl7pPr marL="3656200" indent="0">
              <a:buNone/>
              <a:defRPr sz="1200"/>
            </a:lvl7pPr>
            <a:lvl8pPr marL="4265563" indent="0">
              <a:buNone/>
              <a:defRPr sz="1200"/>
            </a:lvl8pPr>
            <a:lvl9pPr marL="487492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20005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9"/>
          </p:nvPr>
        </p:nvSpPr>
        <p:spPr>
          <a:xfrm>
            <a:off x="1422034" y="6324600"/>
            <a:ext cx="1221110" cy="152400"/>
          </a:xfrm>
          <a:prstGeom prst="rect">
            <a:avLst/>
          </a:prstGeom>
        </p:spPr>
        <p:txBody>
          <a:bodyPr lIns="121872" tIns="60936" rIns="121872" bIns="60936"/>
          <a:lstStyle/>
          <a:p>
            <a:fld id="{1D8BD707-D9CF-40AE-B4C6-C98DA3205C09}" type="datetimeFigureOut">
              <a:rPr lang="en-US">
                <a:solidFill>
                  <a:srgbClr val="FFFFFF"/>
                </a:solidFill>
              </a:rPr>
              <a:pPr/>
              <a:t>5/30/2015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20"/>
          </p:nvPr>
        </p:nvSpPr>
        <p:spPr>
          <a:xfrm>
            <a:off x="614143" y="6324600"/>
            <a:ext cx="807895" cy="152400"/>
          </a:xfrm>
          <a:prstGeom prst="rect">
            <a:avLst/>
          </a:prstGeom>
        </p:spPr>
        <p:txBody>
          <a:bodyPr lIns="121872" tIns="60936" rIns="121872" bIns="60936"/>
          <a:lstStyle/>
          <a:p>
            <a:fld id="{B6F15528-21DE-4FAA-801E-634DDDAF4B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21"/>
          </p:nvPr>
        </p:nvSpPr>
        <p:spPr>
          <a:xfrm>
            <a:off x="614138" y="6461657"/>
            <a:ext cx="1813766" cy="128575"/>
          </a:xfrm>
          <a:prstGeom prst="rect">
            <a:avLst/>
          </a:prstGeom>
        </p:spPr>
        <p:txBody>
          <a:bodyPr lIns="121872" tIns="60936" rIns="121872" bIns="60936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0074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3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1720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3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3038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3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8232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box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alpha val="99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56215" y="2526576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09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56215" y="3440976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533397" y="2526576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09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533397" y="3440976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115" y="2526576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09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82115" y="3440976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71406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3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9321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3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6238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83413"/>
            <a:ext cx="10237787" cy="923329"/>
          </a:xfrm>
        </p:spPr>
        <p:txBody>
          <a:bodyPr anchor="b" anchorCtr="0"/>
          <a:lstStyle>
            <a:lvl1pPr>
              <a:defRPr sz="6700" spc="-151" baseline="0">
                <a:solidFill>
                  <a:schemeClr val="tx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8"/>
            <a:ext cx="10237787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chemeClr val="tx2">
                    <a:lumMod val="40000"/>
                    <a:lumOff val="60000"/>
                    <a:alpha val="99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452" name="Rectangle 451"/>
          <p:cNvSpPr/>
          <p:nvPr userDrawn="1"/>
        </p:nvSpPr>
        <p:spPr bwMode="auto">
          <a:xfrm>
            <a:off x="9847979" y="-160540"/>
            <a:ext cx="1828800" cy="1828800"/>
          </a:xfrm>
          <a:prstGeom prst="rect">
            <a:avLst/>
          </a:prstGeom>
          <a:noFill/>
          <a:ln w="28575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3" name="Rectangle 452"/>
          <p:cNvSpPr/>
          <p:nvPr userDrawn="1"/>
        </p:nvSpPr>
        <p:spPr bwMode="auto">
          <a:xfrm>
            <a:off x="9262519" y="1298579"/>
            <a:ext cx="1170916" cy="1170916"/>
          </a:xfrm>
          <a:prstGeom prst="rect">
            <a:avLst/>
          </a:prstGeom>
          <a:noFill/>
          <a:ln w="57150">
            <a:solidFill>
              <a:schemeClr val="tx1">
                <a:alpha val="2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4" name="Rectangle 453"/>
          <p:cNvSpPr/>
          <p:nvPr userDrawn="1"/>
        </p:nvSpPr>
        <p:spPr bwMode="auto">
          <a:xfrm>
            <a:off x="9262522" y="-160539"/>
            <a:ext cx="875009" cy="875011"/>
          </a:xfrm>
          <a:prstGeom prst="rect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5" name="Rectangle 454"/>
          <p:cNvSpPr/>
          <p:nvPr userDrawn="1"/>
        </p:nvSpPr>
        <p:spPr bwMode="auto">
          <a:xfrm>
            <a:off x="8219107" y="1423060"/>
            <a:ext cx="665432" cy="665432"/>
          </a:xfrm>
          <a:prstGeom prst="rect">
            <a:avLst/>
          </a:prstGeom>
          <a:noFill/>
          <a:ln w="28575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6" name="Rectangle 455"/>
          <p:cNvSpPr/>
          <p:nvPr userDrawn="1"/>
        </p:nvSpPr>
        <p:spPr bwMode="auto">
          <a:xfrm>
            <a:off x="9262519" y="5753559"/>
            <a:ext cx="1170916" cy="1170916"/>
          </a:xfrm>
          <a:prstGeom prst="rect">
            <a:avLst/>
          </a:prstGeom>
          <a:noFill/>
          <a:ln w="7620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7" name="Rectangle 456"/>
          <p:cNvSpPr/>
          <p:nvPr userDrawn="1"/>
        </p:nvSpPr>
        <p:spPr bwMode="auto">
          <a:xfrm>
            <a:off x="10527822" y="5081417"/>
            <a:ext cx="773912" cy="773912"/>
          </a:xfrm>
          <a:prstGeom prst="rect">
            <a:avLst/>
          </a:prstGeom>
          <a:noFill/>
          <a:ln w="190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8" name="Rectangle 457"/>
          <p:cNvSpPr/>
          <p:nvPr userDrawn="1"/>
        </p:nvSpPr>
        <p:spPr bwMode="auto">
          <a:xfrm>
            <a:off x="11216481" y="5610291"/>
            <a:ext cx="316712" cy="31671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9" name="Rectangle 458"/>
          <p:cNvSpPr/>
          <p:nvPr userDrawn="1"/>
        </p:nvSpPr>
        <p:spPr bwMode="auto">
          <a:xfrm>
            <a:off x="10622882" y="6339017"/>
            <a:ext cx="2361286" cy="2361287"/>
          </a:xfrm>
          <a:prstGeom prst="rect">
            <a:avLst/>
          </a:prstGeom>
          <a:noFill/>
          <a:ln w="57150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0" name="Rectangle 459"/>
          <p:cNvSpPr/>
          <p:nvPr userDrawn="1"/>
        </p:nvSpPr>
        <p:spPr bwMode="auto">
          <a:xfrm>
            <a:off x="681947" y="442113"/>
            <a:ext cx="1255574" cy="1255575"/>
          </a:xfrm>
          <a:prstGeom prst="rect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1" name="Rectangle 460"/>
          <p:cNvSpPr/>
          <p:nvPr userDrawn="1"/>
        </p:nvSpPr>
        <p:spPr bwMode="auto">
          <a:xfrm>
            <a:off x="1866445" y="-160540"/>
            <a:ext cx="513190" cy="513191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2" name="Rectangle 461"/>
          <p:cNvSpPr/>
          <p:nvPr userDrawn="1"/>
        </p:nvSpPr>
        <p:spPr bwMode="auto">
          <a:xfrm>
            <a:off x="11749869" y="1234417"/>
            <a:ext cx="244474" cy="244475"/>
          </a:xfrm>
          <a:prstGeom prst="rect">
            <a:avLst/>
          </a:prstGeom>
          <a:noFill/>
          <a:ln w="19050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3" name="Rectangle 462"/>
          <p:cNvSpPr/>
          <p:nvPr userDrawn="1"/>
        </p:nvSpPr>
        <p:spPr bwMode="auto">
          <a:xfrm>
            <a:off x="5824555" y="1918421"/>
            <a:ext cx="875009" cy="875011"/>
          </a:xfrm>
          <a:prstGeom prst="rect">
            <a:avLst/>
          </a:prstGeom>
          <a:noFill/>
          <a:ln w="9525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4" name="Rectangle 463"/>
          <p:cNvSpPr/>
          <p:nvPr userDrawn="1"/>
        </p:nvSpPr>
        <p:spPr bwMode="auto">
          <a:xfrm>
            <a:off x="4973453" y="5410283"/>
            <a:ext cx="603404" cy="603404"/>
          </a:xfrm>
          <a:prstGeom prst="rect">
            <a:avLst/>
          </a:prstGeom>
          <a:noFill/>
          <a:ln w="3810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5" name="Rectangle 464"/>
          <p:cNvSpPr/>
          <p:nvPr userDrawn="1"/>
        </p:nvSpPr>
        <p:spPr bwMode="auto">
          <a:xfrm>
            <a:off x="5629432" y="4681875"/>
            <a:ext cx="1030108" cy="1030108"/>
          </a:xfrm>
          <a:prstGeom prst="rect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9071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113" y="2967339"/>
            <a:ext cx="11149013" cy="923329"/>
          </a:xfrm>
        </p:spPr>
        <p:txBody>
          <a:bodyPr anchor="ctr" anchorCtr="0"/>
          <a:lstStyle>
            <a:lvl1pPr>
              <a:defRPr sz="6700" spc="-300" baseline="0">
                <a:solidFill>
                  <a:schemeClr val="tx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Oval 2"/>
          <p:cNvSpPr/>
          <p:nvPr userDrawn="1"/>
        </p:nvSpPr>
        <p:spPr bwMode="auto">
          <a:xfrm>
            <a:off x="10202424" y="-383423"/>
            <a:ext cx="1828800" cy="1828800"/>
          </a:xfrm>
          <a:prstGeom prst="ellipse">
            <a:avLst/>
          </a:prstGeom>
          <a:noFill/>
          <a:ln w="28575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Oval 3"/>
          <p:cNvSpPr/>
          <p:nvPr userDrawn="1"/>
        </p:nvSpPr>
        <p:spPr bwMode="auto">
          <a:xfrm>
            <a:off x="9616963" y="1075695"/>
            <a:ext cx="1170916" cy="1170916"/>
          </a:xfrm>
          <a:prstGeom prst="ellipse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Oval 4"/>
          <p:cNvSpPr/>
          <p:nvPr userDrawn="1"/>
        </p:nvSpPr>
        <p:spPr bwMode="auto">
          <a:xfrm>
            <a:off x="9616963" y="-383423"/>
            <a:ext cx="875009" cy="875011"/>
          </a:xfrm>
          <a:prstGeom prst="ellipse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Oval 5"/>
          <p:cNvSpPr/>
          <p:nvPr userDrawn="1"/>
        </p:nvSpPr>
        <p:spPr bwMode="auto">
          <a:xfrm>
            <a:off x="8573549" y="1200179"/>
            <a:ext cx="665432" cy="665432"/>
          </a:xfrm>
          <a:prstGeom prst="ellipse">
            <a:avLst/>
          </a:prstGeom>
          <a:noFill/>
          <a:ln w="28575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Oval 6"/>
          <p:cNvSpPr/>
          <p:nvPr userDrawn="1"/>
        </p:nvSpPr>
        <p:spPr bwMode="auto">
          <a:xfrm>
            <a:off x="9490215" y="5499903"/>
            <a:ext cx="1170916" cy="1170916"/>
          </a:xfrm>
          <a:prstGeom prst="ellipse">
            <a:avLst/>
          </a:prstGeom>
          <a:noFill/>
          <a:ln w="7620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Oval 7"/>
          <p:cNvSpPr/>
          <p:nvPr userDrawn="1"/>
        </p:nvSpPr>
        <p:spPr bwMode="auto">
          <a:xfrm>
            <a:off x="10755520" y="4827763"/>
            <a:ext cx="773912" cy="773912"/>
          </a:xfrm>
          <a:prstGeom prst="ellipse">
            <a:avLst/>
          </a:prstGeom>
          <a:noFill/>
          <a:ln w="190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444176" y="5356636"/>
            <a:ext cx="316712" cy="316712"/>
          </a:xfrm>
          <a:prstGeom prst="ellipse">
            <a:avLst/>
          </a:prstGeom>
          <a:noFill/>
          <a:ln w="19050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Oval 9"/>
          <p:cNvSpPr/>
          <p:nvPr userDrawn="1"/>
        </p:nvSpPr>
        <p:spPr bwMode="auto">
          <a:xfrm>
            <a:off x="10850578" y="6085362"/>
            <a:ext cx="2361286" cy="2361287"/>
          </a:xfrm>
          <a:prstGeom prst="ellipse">
            <a:avLst/>
          </a:prstGeom>
          <a:noFill/>
          <a:ln w="57150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Oval 10"/>
          <p:cNvSpPr/>
          <p:nvPr userDrawn="1"/>
        </p:nvSpPr>
        <p:spPr bwMode="auto">
          <a:xfrm>
            <a:off x="1503469" y="1115605"/>
            <a:ext cx="1255574" cy="1255575"/>
          </a:xfrm>
          <a:prstGeom prst="ellipse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2687963" y="512955"/>
            <a:ext cx="513190" cy="513191"/>
          </a:xfrm>
          <a:prstGeom prst="ellipse">
            <a:avLst/>
          </a:prstGeom>
          <a:noFill/>
          <a:ln w="19050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Oval 12"/>
          <p:cNvSpPr/>
          <p:nvPr userDrawn="1"/>
        </p:nvSpPr>
        <p:spPr bwMode="auto">
          <a:xfrm>
            <a:off x="12104310" y="1011537"/>
            <a:ext cx="244474" cy="244475"/>
          </a:xfrm>
          <a:prstGeom prst="ellipse">
            <a:avLst/>
          </a:prstGeom>
          <a:noFill/>
          <a:ln w="19050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Oval 13"/>
          <p:cNvSpPr/>
          <p:nvPr userDrawn="1"/>
        </p:nvSpPr>
        <p:spPr bwMode="auto">
          <a:xfrm>
            <a:off x="11156213" y="1879033"/>
            <a:ext cx="875009" cy="875011"/>
          </a:xfrm>
          <a:prstGeom prst="ellipse">
            <a:avLst/>
          </a:prstGeom>
          <a:noFill/>
          <a:ln w="9525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Oval 14"/>
          <p:cNvSpPr/>
          <p:nvPr userDrawn="1"/>
        </p:nvSpPr>
        <p:spPr bwMode="auto">
          <a:xfrm>
            <a:off x="4973453" y="5410283"/>
            <a:ext cx="603404" cy="603404"/>
          </a:xfrm>
          <a:prstGeom prst="ellipse">
            <a:avLst/>
          </a:prstGeom>
          <a:noFill/>
          <a:ln w="3810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Oval 15"/>
          <p:cNvSpPr/>
          <p:nvPr userDrawn="1"/>
        </p:nvSpPr>
        <p:spPr bwMode="auto">
          <a:xfrm>
            <a:off x="5629432" y="4681875"/>
            <a:ext cx="1030108" cy="1030108"/>
          </a:xfrm>
          <a:prstGeom prst="ellipse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9066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_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113" y="3050437"/>
            <a:ext cx="11149013" cy="757131"/>
          </a:xfrm>
        </p:spPr>
        <p:txBody>
          <a:bodyPr anchor="ctr" anchorCtr="0"/>
          <a:lstStyle>
            <a:lvl1pPr>
              <a:defRPr sz="5500" spc="0" baseline="0">
                <a:solidFill>
                  <a:schemeClr val="tx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483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ardrop 7"/>
          <p:cNvSpPr/>
          <p:nvPr userDrawn="1"/>
        </p:nvSpPr>
        <p:spPr bwMode="auto">
          <a:xfrm>
            <a:off x="9847979" y="-160540"/>
            <a:ext cx="1828800" cy="1828800"/>
          </a:xfrm>
          <a:prstGeom prst="teardrop">
            <a:avLst/>
          </a:prstGeom>
          <a:noFill/>
          <a:ln w="28575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ardrop 8"/>
          <p:cNvSpPr/>
          <p:nvPr userDrawn="1"/>
        </p:nvSpPr>
        <p:spPr bwMode="auto">
          <a:xfrm>
            <a:off x="9262519" y="1298579"/>
            <a:ext cx="1170916" cy="1170916"/>
          </a:xfrm>
          <a:prstGeom prst="teardrop">
            <a:avLst/>
          </a:prstGeom>
          <a:noFill/>
          <a:ln w="57150">
            <a:solidFill>
              <a:schemeClr val="tx1">
                <a:alpha val="2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ardrop 9"/>
          <p:cNvSpPr/>
          <p:nvPr userDrawn="1"/>
        </p:nvSpPr>
        <p:spPr bwMode="auto">
          <a:xfrm>
            <a:off x="9262522" y="-160539"/>
            <a:ext cx="875009" cy="875011"/>
          </a:xfrm>
          <a:prstGeom prst="teardrop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ardrop 10"/>
          <p:cNvSpPr/>
          <p:nvPr userDrawn="1"/>
        </p:nvSpPr>
        <p:spPr bwMode="auto">
          <a:xfrm>
            <a:off x="8219107" y="1423060"/>
            <a:ext cx="665432" cy="665432"/>
          </a:xfrm>
          <a:prstGeom prst="teardrop">
            <a:avLst/>
          </a:prstGeom>
          <a:noFill/>
          <a:ln w="28575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ardrop 11"/>
          <p:cNvSpPr/>
          <p:nvPr userDrawn="1"/>
        </p:nvSpPr>
        <p:spPr bwMode="auto">
          <a:xfrm>
            <a:off x="9262519" y="5753559"/>
            <a:ext cx="1170916" cy="1170916"/>
          </a:xfrm>
          <a:prstGeom prst="teardrop">
            <a:avLst/>
          </a:prstGeom>
          <a:noFill/>
          <a:ln w="7620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ardrop 12"/>
          <p:cNvSpPr/>
          <p:nvPr userDrawn="1"/>
        </p:nvSpPr>
        <p:spPr bwMode="auto">
          <a:xfrm>
            <a:off x="10527822" y="5081417"/>
            <a:ext cx="773912" cy="773912"/>
          </a:xfrm>
          <a:prstGeom prst="teardrop">
            <a:avLst/>
          </a:prstGeom>
          <a:noFill/>
          <a:ln w="190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ardrop 13"/>
          <p:cNvSpPr/>
          <p:nvPr userDrawn="1"/>
        </p:nvSpPr>
        <p:spPr bwMode="auto">
          <a:xfrm>
            <a:off x="11216481" y="5610291"/>
            <a:ext cx="316712" cy="316712"/>
          </a:xfrm>
          <a:prstGeom prst="teardrop">
            <a:avLst/>
          </a:prstGeom>
          <a:noFill/>
          <a:ln w="19050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ardrop 14"/>
          <p:cNvSpPr/>
          <p:nvPr userDrawn="1"/>
        </p:nvSpPr>
        <p:spPr bwMode="auto">
          <a:xfrm>
            <a:off x="10622882" y="6339017"/>
            <a:ext cx="2361286" cy="2361287"/>
          </a:xfrm>
          <a:prstGeom prst="teardrop">
            <a:avLst/>
          </a:prstGeom>
          <a:noFill/>
          <a:ln w="57150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ardrop 15"/>
          <p:cNvSpPr/>
          <p:nvPr userDrawn="1"/>
        </p:nvSpPr>
        <p:spPr bwMode="auto">
          <a:xfrm>
            <a:off x="681947" y="442113"/>
            <a:ext cx="1255574" cy="1255575"/>
          </a:xfrm>
          <a:prstGeom prst="teardrop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ardrop 16"/>
          <p:cNvSpPr/>
          <p:nvPr userDrawn="1"/>
        </p:nvSpPr>
        <p:spPr bwMode="auto">
          <a:xfrm>
            <a:off x="1866445" y="-160540"/>
            <a:ext cx="513190" cy="513191"/>
          </a:xfrm>
          <a:prstGeom prst="teardrop">
            <a:avLst/>
          </a:prstGeom>
          <a:noFill/>
          <a:ln w="19050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ardrop 17"/>
          <p:cNvSpPr/>
          <p:nvPr userDrawn="1"/>
        </p:nvSpPr>
        <p:spPr bwMode="auto">
          <a:xfrm>
            <a:off x="11749869" y="1234417"/>
            <a:ext cx="244474" cy="244475"/>
          </a:xfrm>
          <a:prstGeom prst="teardrop">
            <a:avLst/>
          </a:prstGeom>
          <a:noFill/>
          <a:ln w="19050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ardrop 18"/>
          <p:cNvSpPr/>
          <p:nvPr userDrawn="1"/>
        </p:nvSpPr>
        <p:spPr bwMode="auto">
          <a:xfrm>
            <a:off x="5824555" y="1918421"/>
            <a:ext cx="875009" cy="875011"/>
          </a:xfrm>
          <a:prstGeom prst="teardrop">
            <a:avLst/>
          </a:prstGeom>
          <a:noFill/>
          <a:ln w="9525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Teardrop 19"/>
          <p:cNvSpPr/>
          <p:nvPr userDrawn="1"/>
        </p:nvSpPr>
        <p:spPr bwMode="auto">
          <a:xfrm>
            <a:off x="4973453" y="5410283"/>
            <a:ext cx="603404" cy="603404"/>
          </a:xfrm>
          <a:prstGeom prst="teardrop">
            <a:avLst/>
          </a:prstGeom>
          <a:noFill/>
          <a:ln w="3810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ardrop 20"/>
          <p:cNvSpPr/>
          <p:nvPr userDrawn="1"/>
        </p:nvSpPr>
        <p:spPr bwMode="auto">
          <a:xfrm>
            <a:off x="5629432" y="4681875"/>
            <a:ext cx="1030108" cy="1030108"/>
          </a:xfrm>
          <a:prstGeom prst="teardrop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138" y="4343404"/>
            <a:ext cx="10237787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kern="1200" spc="-71" baseline="0" dirty="0">
                <a:gradFill>
                  <a:gsLst>
                    <a:gs pos="2083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24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6312" y="2739679"/>
            <a:ext cx="10242551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kern="1200" cap="none" spc="-400" baseline="0" dirty="0" smtClean="0">
                <a:ln w="3175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2345" y="1447800"/>
            <a:ext cx="10237787" cy="914096"/>
          </a:xfrm>
        </p:spPr>
        <p:txBody>
          <a:bodyPr wrap="square" anchor="ctr">
            <a:noAutofit/>
          </a:bodyPr>
          <a:lstStyle>
            <a:lvl1pPr marL="0" indent="0">
              <a:buNone/>
              <a:defRPr sz="6700" spc="-151">
                <a:solidFill>
                  <a:schemeClr val="tx1">
                    <a:alpha val="99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76441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113" y="1447802"/>
            <a:ext cx="11149013" cy="5181601"/>
          </a:xfrm>
          <a:prstGeom prst="rect">
            <a:avLst/>
          </a:prstGeom>
        </p:spPr>
        <p:txBody>
          <a:bodyPr/>
          <a:lstStyle>
            <a:lvl1pPr marL="284128" indent="-284128">
              <a:buFont typeface="Wingdings" pitchFamily="2" charset="2"/>
              <a:buChar char=""/>
              <a:defRPr sz="4000">
                <a:latin typeface="+mn-lt"/>
              </a:defRPr>
            </a:lvl1pPr>
            <a:lvl2pPr marL="517461" indent="-233334">
              <a:buFont typeface="Wingdings" pitchFamily="2" charset="2"/>
              <a:buChar char=""/>
              <a:defRPr>
                <a:latin typeface="+mn-lt"/>
              </a:defRPr>
            </a:lvl2pPr>
            <a:lvl3pPr marL="741270" indent="-223810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4285" indent="-173016">
              <a:buFont typeface="Wingdings" pitchFamily="2" charset="2"/>
              <a:buChar char=""/>
              <a:defRPr>
                <a:latin typeface="+mn-lt"/>
              </a:defRPr>
            </a:lvl4pPr>
            <a:lvl5pPr marL="1087302" indent="-173016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0073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113" y="1447802"/>
            <a:ext cx="11149013" cy="51816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231745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457141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693651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899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113" y="1447802"/>
            <a:ext cx="11149013" cy="51816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231745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457141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693651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1113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700" y="1447800"/>
            <a:ext cx="5394960" cy="5181600"/>
          </a:xfrm>
        </p:spPr>
        <p:txBody>
          <a:bodyPr>
            <a:noAutofit/>
          </a:bodyPr>
          <a:lstStyle>
            <a:lvl1pPr marL="292064" indent="-292064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"/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520636" indent="-228572"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 marL="685716" indent="-165080">
              <a:tabLst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 marL="863492" indent="-177778"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 marL="1028572" indent="-165080">
              <a:tabLst/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7927" y="1447800"/>
            <a:ext cx="5394960" cy="5181600"/>
          </a:xfrm>
        </p:spPr>
        <p:txBody>
          <a:bodyPr>
            <a:noAutofit/>
          </a:bodyPr>
          <a:lstStyle>
            <a:lvl1pPr marL="339683" indent="-339683">
              <a:spcBef>
                <a:spcPts val="1200"/>
              </a:spcBef>
              <a:buFont typeface="Wingdings" pitchFamily="2" charset="2"/>
              <a:buChar char=""/>
              <a:defRPr lang="en-US" sz="3600" kern="1200" spc="-71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34921" indent="-342857">
              <a:defRPr lang="en-US" sz="2000" kern="1200" spc="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3492" indent="-342857">
              <a:defRPr lang="en-US" sz="2000" kern="1200" spc="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572" indent="-342857">
              <a:defRPr lang="en-US" sz="2000" kern="1200" spc="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6350" indent="-342857">
              <a:defRPr lang="en-US" sz="2000" kern="1200" spc="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92064" marR="0" lvl="0" indent="-292064" algn="l" defTabSz="91424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dirty="0" smtClean="0"/>
              <a:t>Click to edit Master text styles</a:t>
            </a:r>
          </a:p>
          <a:p>
            <a:pPr marL="292064" marR="0" lvl="1" indent="-292064" algn="l" defTabSz="91424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dirty="0" smtClean="0"/>
              <a:t>Second level</a:t>
            </a:r>
          </a:p>
          <a:p>
            <a:pPr marL="292064" marR="0" lvl="2" indent="-292064" algn="l" defTabSz="91424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dirty="0" smtClean="0"/>
              <a:t>Third level</a:t>
            </a:r>
          </a:p>
          <a:p>
            <a:pPr marL="292064" marR="0" lvl="3" indent="-292064" algn="l" defTabSz="91424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dirty="0" smtClean="0"/>
              <a:t>Fourth level</a:t>
            </a:r>
          </a:p>
          <a:p>
            <a:pPr marL="292064" marR="0" lvl="4" indent="-292064" algn="l" defTabSz="91424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036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_box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alpha val="99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41323" y="1394951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09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41323" y="2309351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7224" y="1394951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09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367224" y="2309351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41323" y="3961640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09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41323" y="4876040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3367224" y="3961640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09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367224" y="4876040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2748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700" y="1447800"/>
            <a:ext cx="5394960" cy="518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4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233334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457141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693651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7927" y="1447800"/>
            <a:ext cx="5394960" cy="518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4000" kern="1200" spc="-71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175" marR="0" indent="0" algn="l" defTabSz="91424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33334" marR="0" indent="0" algn="l" defTabSz="91424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60315" marR="0" indent="0" algn="l" defTabSz="91424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7304" marR="0" indent="0" algn="l" defTabSz="91424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24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  <a:p>
            <a:pPr marL="0" marR="0" lvl="1" indent="0" algn="l" defTabSz="91424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Second level</a:t>
            </a:r>
          </a:p>
          <a:p>
            <a:pPr marL="0" marR="0" lvl="2" indent="0" algn="l" defTabSz="91424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Third level</a:t>
            </a:r>
          </a:p>
          <a:p>
            <a:pPr marL="0" marR="0" lvl="3" indent="0" algn="l" defTabSz="91424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Fourth level</a:t>
            </a:r>
          </a:p>
          <a:p>
            <a:pPr marL="0" marR="0" lvl="4" indent="0" algn="l" defTabSz="91424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1888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alpha val="99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5464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box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alpha val="99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56215" y="2526576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5" rIns="45715" bIns="91428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56215" y="3440976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91428" rIns="45715" bIns="91428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533397" y="2526576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5" rIns="45715" bIns="91428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533397" y="3440976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91428" rIns="45715" bIns="91428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115" y="2526576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5" rIns="45715" bIns="91428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82115" y="3440976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91428" rIns="45715" bIns="91428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0371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_box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alpha val="99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41323" y="1394951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5" rIns="45715" bIns="91428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41323" y="2309351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91428" rIns="45715" bIns="91428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7224" y="1394951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5" rIns="45715" bIns="91428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367224" y="2309351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91428" rIns="45715" bIns="91428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41323" y="3961640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5" rIns="45715" bIns="91428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41323" y="4876040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91428" rIns="45715" bIns="91428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3367224" y="3961640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5" rIns="45715" bIns="91428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367224" y="4876040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91428" rIns="45715" bIns="91428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96985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_box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alpha val="99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56215" y="1394951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5" rIns="45715" bIns="91428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56215" y="2309351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91428" rIns="45715" bIns="91428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533397" y="1394951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5" rIns="45715" bIns="91428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533397" y="2309351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91428" rIns="45715" bIns="91428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115" y="1394951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5" rIns="45715" bIns="91428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82115" y="2309351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91428" rIns="45715" bIns="91428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56215" y="3961640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5" rIns="45715" bIns="91428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756215" y="4876040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91428" rIns="45715" bIns="91428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533397" y="3961640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5" rIns="45715" bIns="91428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533397" y="4876040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91428" rIns="45715" bIns="91428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982115" y="3961640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5" rIns="45715" bIns="91428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85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982115" y="4876040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91428" rIns="45715" bIns="91428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97094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71043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 flipV="1">
            <a:off x="0" y="2"/>
            <a:ext cx="12188825" cy="115594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5" tIns="45715" rIns="45715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85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FFFFFF">
                  <a:alpha val="99000"/>
                </a:srgb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319" y="1447800"/>
            <a:ext cx="11152188" cy="51816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68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30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841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301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5421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- Prints in GRAYSCAL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21399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701" y="228600"/>
            <a:ext cx="11152188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113" y="1447799"/>
            <a:ext cx="11149013" cy="2043636"/>
          </a:xfrm>
          <a:prstGeom prst="rect">
            <a:avLst/>
          </a:prstGeom>
        </p:spPr>
        <p:txBody>
          <a:bodyPr/>
          <a:lstStyle>
            <a:lvl1pPr marL="342857" indent="-342857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8571" indent="-285714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285" indent="-285714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2856" indent="-228572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428" indent="-228572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6"/>
            <a:ext cx="12188826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75" tIns="76185" rIns="152375" bIns="76185" anchor="b" anchorCtr="0">
            <a:noAutofit/>
          </a:bodyPr>
          <a:lstStyle>
            <a:lvl1pPr algn="r">
              <a:buFont typeface="Arial" pitchFamily="34" charset="0"/>
              <a:buNone/>
              <a:defRPr sz="36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53841394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64" y="1622373"/>
            <a:ext cx="7869236" cy="1523497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500">
                <a:gradFill flip="none" rotWithShape="1"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965" y="4343406"/>
            <a:ext cx="6840535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accent1"/>
                    </a:gs>
                    <a:gs pos="86000">
                      <a:schemeClr val="accent1"/>
                    </a:gs>
                  </a:gsLst>
                  <a:lin ang="5400000" scaled="0"/>
                </a:gra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pPr defTabSz="914249"/>
            <a:r>
              <a:rPr lang="en-US" sz="1100" dirty="0">
                <a:gradFill>
                  <a:gsLst>
                    <a:gs pos="0">
                      <a:srgbClr val="00BCF2"/>
                    </a:gs>
                    <a:gs pos="86000">
                      <a:srgbClr val="00BCF2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69965" y="190506"/>
            <a:ext cx="2547938" cy="276999"/>
          </a:xfrm>
        </p:spPr>
        <p:txBody>
          <a:bodyPr/>
          <a:lstStyle>
            <a:lvl1pPr marL="0" indent="0">
              <a:buNone/>
              <a:defRPr sz="2000" baseline="0">
                <a:gradFill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session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9397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_box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alpha val="99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56215" y="1394951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09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56215" y="2309351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533397" y="1394951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09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533397" y="2309351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115" y="1394951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09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82115" y="2309351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56215" y="3961640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09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756215" y="4876040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533397" y="3961640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09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533397" y="4876040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982115" y="3961640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3909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982115" y="4876040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68899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69" y="3011998"/>
            <a:ext cx="7796664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965" y="4787314"/>
            <a:ext cx="704192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9969" y="844111"/>
            <a:ext cx="8605837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0" u="none" strike="noStrike" kern="1200" cap="none" spc="-300" normalizeH="0" baseline="0" noProof="0" dirty="0" smtClean="0">
                <a:ln w="11430"/>
                <a:gradFill>
                  <a:gsLst>
                    <a:gs pos="0">
                      <a:schemeClr val="tx1"/>
                    </a:gs>
                    <a:gs pos="88000">
                      <a:schemeClr val="tx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pPr defTabSz="914249"/>
            <a:r>
              <a:rPr lang="en-US" sz="1100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</a:p>
        </p:txBody>
      </p:sp>
    </p:spTree>
    <p:extLst>
      <p:ext uri="{BB962C8B-B14F-4D97-AF65-F5344CB8AC3E}">
        <p14:creationId xmlns:p14="http://schemas.microsoft.com/office/powerpoint/2010/main" val="27206127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136" y="5644120"/>
            <a:ext cx="9574695" cy="36830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4136" y="5970087"/>
            <a:ext cx="9574695" cy="623688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>
              <a:lnSpc>
                <a:spcPct val="70000"/>
              </a:lnSpc>
              <a:buFontTx/>
              <a:buNone/>
              <a:defRPr kumimoji="0" lang="en-US" sz="1600" b="0" i="0" u="none" strike="noStrike" kern="1200" cap="none" spc="-71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285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Click to edit presenter </a:t>
            </a:r>
          </a:p>
          <a:p>
            <a:pPr marL="0" marR="0" lvl="0" indent="0" algn="l" defTabSz="914285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and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7"/>
            <a:ext cx="12188825" cy="684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2635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64" y="1622373"/>
            <a:ext cx="7869236" cy="1523497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500">
                <a:gradFill flip="none" rotWithShape="1"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965" y="4343406"/>
            <a:ext cx="6840535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accent1"/>
                    </a:gs>
                    <a:gs pos="86000">
                      <a:schemeClr val="accent1"/>
                    </a:gs>
                  </a:gsLst>
                  <a:lin ang="5400000" scaled="0"/>
                </a:gra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pPr defTabSz="914249"/>
            <a:r>
              <a:rPr lang="en-US" sz="1100" dirty="0">
                <a:gradFill>
                  <a:gsLst>
                    <a:gs pos="0">
                      <a:srgbClr val="65BC46"/>
                    </a:gs>
                    <a:gs pos="86000">
                      <a:srgbClr val="65BC46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69965" y="190506"/>
            <a:ext cx="2547938" cy="276999"/>
          </a:xfrm>
        </p:spPr>
        <p:txBody>
          <a:bodyPr/>
          <a:lstStyle>
            <a:lvl1pPr marL="0" indent="0">
              <a:buNone/>
              <a:defRPr sz="2000" baseline="0">
                <a:gradFill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session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0334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9116" y="1905005"/>
            <a:ext cx="11149012" cy="158504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3137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u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71" y="2722616"/>
            <a:ext cx="10242549" cy="1523497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8000" spc="-400" baseline="0">
                <a:solidFill>
                  <a:schemeClr val="bg1">
                    <a:alpha val="99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983" y="5677401"/>
            <a:ext cx="10242551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700" b="1" cap="all" baseline="0">
                <a:solidFill>
                  <a:schemeClr val="bg1">
                    <a:alpha val="99000"/>
                  </a:schemeClr>
                </a:solidFill>
              </a:defRPr>
            </a:lvl1pPr>
            <a:lvl2pPr marL="609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57990" y="6121410"/>
            <a:ext cx="5335587" cy="295465"/>
          </a:xfrm>
        </p:spPr>
        <p:txBody>
          <a:bodyPr/>
          <a:lstStyle>
            <a:lvl1pPr marL="0" indent="0">
              <a:buNone/>
              <a:defRPr sz="2100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presenter and 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10320525" y="371141"/>
            <a:ext cx="1308491" cy="2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4309"/>
      </p:ext>
    </p:extLst>
  </p:cSld>
  <p:clrMapOvr>
    <a:masterClrMapping/>
  </p:clrMapOvr>
  <p:transition spd="med">
    <p:push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64" y="1622373"/>
            <a:ext cx="7869236" cy="1523497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500">
                <a:gradFill flip="none" rotWithShape="1"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965" y="4343406"/>
            <a:ext cx="6840535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accent1"/>
                    </a:gs>
                    <a:gs pos="86000">
                      <a:schemeClr val="accent1"/>
                    </a:gs>
                  </a:gsLst>
                  <a:lin ang="5400000" scaled="0"/>
                </a:gra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pPr defTabSz="914249"/>
            <a:r>
              <a:rPr lang="en-US" sz="1100" dirty="0">
                <a:gradFill>
                  <a:gsLst>
                    <a:gs pos="0">
                      <a:srgbClr val="00BCF2"/>
                    </a:gs>
                    <a:gs pos="86000">
                      <a:srgbClr val="00BCF2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69965" y="190506"/>
            <a:ext cx="2547938" cy="276999"/>
          </a:xfrm>
        </p:spPr>
        <p:txBody>
          <a:bodyPr/>
          <a:lstStyle>
            <a:lvl1pPr marL="0" indent="0">
              <a:buNone/>
              <a:defRPr sz="2000" baseline="0">
                <a:gradFill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session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5042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4359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6" y="1447803"/>
            <a:ext cx="11149012" cy="2000548"/>
          </a:xfrm>
        </p:spPr>
        <p:txBody>
          <a:bodyPr>
            <a:spAutoFit/>
          </a:bodyPr>
          <a:lstStyle>
            <a:lvl1pPr marL="460315" indent="-460315">
              <a:buFont typeface="Arial" pitchFamily="34" charset="0"/>
              <a:buChar char="•"/>
              <a:defRPr/>
            </a:lvl1pPr>
            <a:lvl2pPr marL="855557" indent="-395240">
              <a:buFont typeface="Arial" pitchFamily="34" charset="0"/>
              <a:buChar char="•"/>
              <a:defRPr/>
            </a:lvl2pPr>
            <a:lvl3pPr marL="1258732" indent="-403175">
              <a:buFont typeface="Arial" pitchFamily="34" charset="0"/>
              <a:buChar char="•"/>
              <a:defRPr/>
            </a:lvl3pPr>
            <a:lvl4pPr marL="1604760" indent="-346031">
              <a:buFont typeface="Arial" pitchFamily="34" charset="0"/>
              <a:buChar char="•"/>
              <a:defRPr/>
            </a:lvl4pPr>
            <a:lvl5pPr marL="1941270" indent="-336508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pPr defTabSz="914249"/>
            <a:r>
              <a:rPr lang="en-US" sz="1100" dirty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</a:p>
        </p:txBody>
      </p:sp>
    </p:spTree>
    <p:extLst>
      <p:ext uri="{BB962C8B-B14F-4D97-AF65-F5344CB8AC3E}">
        <p14:creationId xmlns:p14="http://schemas.microsoft.com/office/powerpoint/2010/main" val="14009617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83412"/>
            <a:ext cx="10237787" cy="923329"/>
          </a:xfrm>
        </p:spPr>
        <p:txBody>
          <a:bodyPr anchor="b" anchorCtr="0"/>
          <a:lstStyle>
            <a:lvl1pPr>
              <a:defRPr sz="6700" spc="-151" baseline="0">
                <a:solidFill>
                  <a:schemeClr val="tx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7"/>
            <a:ext cx="10237787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chemeClr val="tx2">
                    <a:lumMod val="40000"/>
                    <a:lumOff val="60000"/>
                    <a:alpha val="99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452" name="Rectangle 451"/>
          <p:cNvSpPr/>
          <p:nvPr userDrawn="1"/>
        </p:nvSpPr>
        <p:spPr bwMode="auto">
          <a:xfrm>
            <a:off x="9847979" y="-160540"/>
            <a:ext cx="1828800" cy="1828800"/>
          </a:xfrm>
          <a:prstGeom prst="rect">
            <a:avLst/>
          </a:prstGeom>
          <a:noFill/>
          <a:ln w="28575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3" name="Rectangle 452"/>
          <p:cNvSpPr/>
          <p:nvPr userDrawn="1"/>
        </p:nvSpPr>
        <p:spPr bwMode="auto">
          <a:xfrm>
            <a:off x="9262519" y="1298578"/>
            <a:ext cx="1170916" cy="1170916"/>
          </a:xfrm>
          <a:prstGeom prst="rect">
            <a:avLst/>
          </a:prstGeom>
          <a:noFill/>
          <a:ln w="57150">
            <a:solidFill>
              <a:schemeClr val="tx1">
                <a:alpha val="2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4" name="Rectangle 453"/>
          <p:cNvSpPr/>
          <p:nvPr userDrawn="1"/>
        </p:nvSpPr>
        <p:spPr bwMode="auto">
          <a:xfrm>
            <a:off x="9262522" y="-160539"/>
            <a:ext cx="875009" cy="875011"/>
          </a:xfrm>
          <a:prstGeom prst="rect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5" name="Rectangle 454"/>
          <p:cNvSpPr/>
          <p:nvPr userDrawn="1"/>
        </p:nvSpPr>
        <p:spPr bwMode="auto">
          <a:xfrm>
            <a:off x="8219107" y="1423060"/>
            <a:ext cx="665432" cy="665432"/>
          </a:xfrm>
          <a:prstGeom prst="rect">
            <a:avLst/>
          </a:prstGeom>
          <a:noFill/>
          <a:ln w="28575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6" name="Rectangle 455"/>
          <p:cNvSpPr/>
          <p:nvPr userDrawn="1"/>
        </p:nvSpPr>
        <p:spPr bwMode="auto">
          <a:xfrm>
            <a:off x="9262519" y="5753558"/>
            <a:ext cx="1170916" cy="1170916"/>
          </a:xfrm>
          <a:prstGeom prst="rect">
            <a:avLst/>
          </a:prstGeom>
          <a:noFill/>
          <a:ln w="7620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7" name="Rectangle 456"/>
          <p:cNvSpPr/>
          <p:nvPr userDrawn="1"/>
        </p:nvSpPr>
        <p:spPr bwMode="auto">
          <a:xfrm>
            <a:off x="10527822" y="5081417"/>
            <a:ext cx="773912" cy="773912"/>
          </a:xfrm>
          <a:prstGeom prst="rect">
            <a:avLst/>
          </a:prstGeom>
          <a:noFill/>
          <a:ln w="190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8" name="Rectangle 457"/>
          <p:cNvSpPr/>
          <p:nvPr userDrawn="1"/>
        </p:nvSpPr>
        <p:spPr bwMode="auto">
          <a:xfrm>
            <a:off x="11216481" y="5610291"/>
            <a:ext cx="316712" cy="31671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9" name="Rectangle 458"/>
          <p:cNvSpPr/>
          <p:nvPr userDrawn="1"/>
        </p:nvSpPr>
        <p:spPr bwMode="auto">
          <a:xfrm>
            <a:off x="10622882" y="6339015"/>
            <a:ext cx="2361286" cy="2361287"/>
          </a:xfrm>
          <a:prstGeom prst="rect">
            <a:avLst/>
          </a:prstGeom>
          <a:noFill/>
          <a:ln w="57150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0" name="Rectangle 459"/>
          <p:cNvSpPr/>
          <p:nvPr userDrawn="1"/>
        </p:nvSpPr>
        <p:spPr bwMode="auto">
          <a:xfrm>
            <a:off x="681947" y="442111"/>
            <a:ext cx="1255574" cy="1255575"/>
          </a:xfrm>
          <a:prstGeom prst="rect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1" name="Rectangle 460"/>
          <p:cNvSpPr/>
          <p:nvPr userDrawn="1"/>
        </p:nvSpPr>
        <p:spPr bwMode="auto">
          <a:xfrm>
            <a:off x="1866444" y="-160540"/>
            <a:ext cx="513190" cy="513191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2" name="Rectangle 461"/>
          <p:cNvSpPr/>
          <p:nvPr userDrawn="1"/>
        </p:nvSpPr>
        <p:spPr bwMode="auto">
          <a:xfrm>
            <a:off x="11749868" y="1234417"/>
            <a:ext cx="244474" cy="244475"/>
          </a:xfrm>
          <a:prstGeom prst="rect">
            <a:avLst/>
          </a:prstGeom>
          <a:noFill/>
          <a:ln w="19050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3" name="Rectangle 462"/>
          <p:cNvSpPr/>
          <p:nvPr userDrawn="1"/>
        </p:nvSpPr>
        <p:spPr bwMode="auto">
          <a:xfrm>
            <a:off x="5824555" y="1918421"/>
            <a:ext cx="875009" cy="875011"/>
          </a:xfrm>
          <a:prstGeom prst="rect">
            <a:avLst/>
          </a:prstGeom>
          <a:noFill/>
          <a:ln w="9525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4" name="Rectangle 463"/>
          <p:cNvSpPr/>
          <p:nvPr userDrawn="1"/>
        </p:nvSpPr>
        <p:spPr bwMode="auto">
          <a:xfrm>
            <a:off x="4973453" y="5410283"/>
            <a:ext cx="603404" cy="603404"/>
          </a:xfrm>
          <a:prstGeom prst="rect">
            <a:avLst/>
          </a:prstGeom>
          <a:noFill/>
          <a:ln w="3810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5" name="Rectangle 464"/>
          <p:cNvSpPr/>
          <p:nvPr userDrawn="1"/>
        </p:nvSpPr>
        <p:spPr bwMode="auto">
          <a:xfrm>
            <a:off x="5629432" y="4681875"/>
            <a:ext cx="1030108" cy="1030108"/>
          </a:xfrm>
          <a:prstGeom prst="rect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4645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113" y="2967338"/>
            <a:ext cx="11149013" cy="923329"/>
          </a:xfrm>
        </p:spPr>
        <p:txBody>
          <a:bodyPr anchor="ctr" anchorCtr="0"/>
          <a:lstStyle>
            <a:lvl1pPr>
              <a:defRPr sz="6700" spc="-300" baseline="0">
                <a:solidFill>
                  <a:schemeClr val="tx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Oval 2"/>
          <p:cNvSpPr/>
          <p:nvPr userDrawn="1"/>
        </p:nvSpPr>
        <p:spPr bwMode="auto">
          <a:xfrm>
            <a:off x="10202423" y="-383423"/>
            <a:ext cx="1828800" cy="1828800"/>
          </a:xfrm>
          <a:prstGeom prst="ellipse">
            <a:avLst/>
          </a:prstGeom>
          <a:noFill/>
          <a:ln w="28575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Oval 3"/>
          <p:cNvSpPr/>
          <p:nvPr userDrawn="1"/>
        </p:nvSpPr>
        <p:spPr bwMode="auto">
          <a:xfrm>
            <a:off x="9616963" y="1075695"/>
            <a:ext cx="1170916" cy="1170916"/>
          </a:xfrm>
          <a:prstGeom prst="ellipse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Oval 4"/>
          <p:cNvSpPr/>
          <p:nvPr userDrawn="1"/>
        </p:nvSpPr>
        <p:spPr bwMode="auto">
          <a:xfrm>
            <a:off x="9616963" y="-383423"/>
            <a:ext cx="875009" cy="875011"/>
          </a:xfrm>
          <a:prstGeom prst="ellipse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Oval 5"/>
          <p:cNvSpPr/>
          <p:nvPr userDrawn="1"/>
        </p:nvSpPr>
        <p:spPr bwMode="auto">
          <a:xfrm>
            <a:off x="8573549" y="1200179"/>
            <a:ext cx="665432" cy="665432"/>
          </a:xfrm>
          <a:prstGeom prst="ellipse">
            <a:avLst/>
          </a:prstGeom>
          <a:noFill/>
          <a:ln w="28575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Oval 6"/>
          <p:cNvSpPr/>
          <p:nvPr userDrawn="1"/>
        </p:nvSpPr>
        <p:spPr bwMode="auto">
          <a:xfrm>
            <a:off x="9490215" y="5499903"/>
            <a:ext cx="1170916" cy="1170916"/>
          </a:xfrm>
          <a:prstGeom prst="ellipse">
            <a:avLst/>
          </a:prstGeom>
          <a:noFill/>
          <a:ln w="7620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Oval 7"/>
          <p:cNvSpPr/>
          <p:nvPr userDrawn="1"/>
        </p:nvSpPr>
        <p:spPr bwMode="auto">
          <a:xfrm>
            <a:off x="10755519" y="4827763"/>
            <a:ext cx="773912" cy="773912"/>
          </a:xfrm>
          <a:prstGeom prst="ellipse">
            <a:avLst/>
          </a:prstGeom>
          <a:noFill/>
          <a:ln w="190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444176" y="5356636"/>
            <a:ext cx="316712" cy="316712"/>
          </a:xfrm>
          <a:prstGeom prst="ellipse">
            <a:avLst/>
          </a:prstGeom>
          <a:noFill/>
          <a:ln w="19050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Oval 9"/>
          <p:cNvSpPr/>
          <p:nvPr userDrawn="1"/>
        </p:nvSpPr>
        <p:spPr bwMode="auto">
          <a:xfrm>
            <a:off x="10850578" y="6085361"/>
            <a:ext cx="2361286" cy="2361287"/>
          </a:xfrm>
          <a:prstGeom prst="ellipse">
            <a:avLst/>
          </a:prstGeom>
          <a:noFill/>
          <a:ln w="57150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Oval 10"/>
          <p:cNvSpPr/>
          <p:nvPr userDrawn="1"/>
        </p:nvSpPr>
        <p:spPr bwMode="auto">
          <a:xfrm>
            <a:off x="1503469" y="1115603"/>
            <a:ext cx="1255574" cy="1255575"/>
          </a:xfrm>
          <a:prstGeom prst="ellipse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2687963" y="512954"/>
            <a:ext cx="513190" cy="513191"/>
          </a:xfrm>
          <a:prstGeom prst="ellipse">
            <a:avLst/>
          </a:prstGeom>
          <a:noFill/>
          <a:ln w="19050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Oval 12"/>
          <p:cNvSpPr/>
          <p:nvPr userDrawn="1"/>
        </p:nvSpPr>
        <p:spPr bwMode="auto">
          <a:xfrm>
            <a:off x="12104310" y="1011537"/>
            <a:ext cx="244474" cy="244475"/>
          </a:xfrm>
          <a:prstGeom prst="ellipse">
            <a:avLst/>
          </a:prstGeom>
          <a:noFill/>
          <a:ln w="19050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Oval 13"/>
          <p:cNvSpPr/>
          <p:nvPr userDrawn="1"/>
        </p:nvSpPr>
        <p:spPr bwMode="auto">
          <a:xfrm>
            <a:off x="11156213" y="1879033"/>
            <a:ext cx="875009" cy="875011"/>
          </a:xfrm>
          <a:prstGeom prst="ellipse">
            <a:avLst/>
          </a:prstGeom>
          <a:noFill/>
          <a:ln w="9525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Oval 14"/>
          <p:cNvSpPr/>
          <p:nvPr userDrawn="1"/>
        </p:nvSpPr>
        <p:spPr bwMode="auto">
          <a:xfrm>
            <a:off x="4973453" y="5410283"/>
            <a:ext cx="603404" cy="603404"/>
          </a:xfrm>
          <a:prstGeom prst="ellipse">
            <a:avLst/>
          </a:prstGeom>
          <a:noFill/>
          <a:ln w="3810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Oval 15"/>
          <p:cNvSpPr/>
          <p:nvPr userDrawn="1"/>
        </p:nvSpPr>
        <p:spPr bwMode="auto">
          <a:xfrm>
            <a:off x="5629432" y="4681875"/>
            <a:ext cx="1030108" cy="1030108"/>
          </a:xfrm>
          <a:prstGeom prst="ellipse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9141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89899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_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113" y="3050437"/>
            <a:ext cx="11149013" cy="757131"/>
          </a:xfrm>
        </p:spPr>
        <p:txBody>
          <a:bodyPr anchor="ctr" anchorCtr="0"/>
          <a:lstStyle>
            <a:lvl1pPr>
              <a:defRPr sz="5500" spc="0" baseline="0">
                <a:solidFill>
                  <a:schemeClr val="tx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1271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ardrop 7"/>
          <p:cNvSpPr/>
          <p:nvPr userDrawn="1"/>
        </p:nvSpPr>
        <p:spPr bwMode="auto">
          <a:xfrm>
            <a:off x="9847979" y="-160540"/>
            <a:ext cx="1828800" cy="1828800"/>
          </a:xfrm>
          <a:prstGeom prst="teardrop">
            <a:avLst/>
          </a:prstGeom>
          <a:noFill/>
          <a:ln w="28575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ardrop 8"/>
          <p:cNvSpPr/>
          <p:nvPr userDrawn="1"/>
        </p:nvSpPr>
        <p:spPr bwMode="auto">
          <a:xfrm>
            <a:off x="9262519" y="1298578"/>
            <a:ext cx="1170916" cy="1170916"/>
          </a:xfrm>
          <a:prstGeom prst="teardrop">
            <a:avLst/>
          </a:prstGeom>
          <a:noFill/>
          <a:ln w="57150">
            <a:solidFill>
              <a:schemeClr val="tx1">
                <a:alpha val="2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ardrop 9"/>
          <p:cNvSpPr/>
          <p:nvPr userDrawn="1"/>
        </p:nvSpPr>
        <p:spPr bwMode="auto">
          <a:xfrm>
            <a:off x="9262522" y="-160539"/>
            <a:ext cx="875009" cy="875011"/>
          </a:xfrm>
          <a:prstGeom prst="teardrop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ardrop 10"/>
          <p:cNvSpPr/>
          <p:nvPr userDrawn="1"/>
        </p:nvSpPr>
        <p:spPr bwMode="auto">
          <a:xfrm>
            <a:off x="8219107" y="1423060"/>
            <a:ext cx="665432" cy="665432"/>
          </a:xfrm>
          <a:prstGeom prst="teardrop">
            <a:avLst/>
          </a:prstGeom>
          <a:noFill/>
          <a:ln w="28575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ardrop 11"/>
          <p:cNvSpPr/>
          <p:nvPr userDrawn="1"/>
        </p:nvSpPr>
        <p:spPr bwMode="auto">
          <a:xfrm>
            <a:off x="9262519" y="5753558"/>
            <a:ext cx="1170916" cy="1170916"/>
          </a:xfrm>
          <a:prstGeom prst="teardrop">
            <a:avLst/>
          </a:prstGeom>
          <a:noFill/>
          <a:ln w="7620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ardrop 12"/>
          <p:cNvSpPr/>
          <p:nvPr userDrawn="1"/>
        </p:nvSpPr>
        <p:spPr bwMode="auto">
          <a:xfrm>
            <a:off x="10527822" y="5081417"/>
            <a:ext cx="773912" cy="773912"/>
          </a:xfrm>
          <a:prstGeom prst="teardrop">
            <a:avLst/>
          </a:prstGeom>
          <a:noFill/>
          <a:ln w="190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ardrop 13"/>
          <p:cNvSpPr/>
          <p:nvPr userDrawn="1"/>
        </p:nvSpPr>
        <p:spPr bwMode="auto">
          <a:xfrm>
            <a:off x="11216481" y="5610291"/>
            <a:ext cx="316712" cy="316712"/>
          </a:xfrm>
          <a:prstGeom prst="teardrop">
            <a:avLst/>
          </a:prstGeom>
          <a:noFill/>
          <a:ln w="19050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ardrop 14"/>
          <p:cNvSpPr/>
          <p:nvPr userDrawn="1"/>
        </p:nvSpPr>
        <p:spPr bwMode="auto">
          <a:xfrm>
            <a:off x="10622882" y="6339015"/>
            <a:ext cx="2361286" cy="2361287"/>
          </a:xfrm>
          <a:prstGeom prst="teardrop">
            <a:avLst/>
          </a:prstGeom>
          <a:noFill/>
          <a:ln w="57150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ardrop 15"/>
          <p:cNvSpPr/>
          <p:nvPr userDrawn="1"/>
        </p:nvSpPr>
        <p:spPr bwMode="auto">
          <a:xfrm>
            <a:off x="681947" y="442111"/>
            <a:ext cx="1255574" cy="1255575"/>
          </a:xfrm>
          <a:prstGeom prst="teardrop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ardrop 16"/>
          <p:cNvSpPr/>
          <p:nvPr userDrawn="1"/>
        </p:nvSpPr>
        <p:spPr bwMode="auto">
          <a:xfrm>
            <a:off x="1866444" y="-160540"/>
            <a:ext cx="513190" cy="513191"/>
          </a:xfrm>
          <a:prstGeom prst="teardrop">
            <a:avLst/>
          </a:prstGeom>
          <a:noFill/>
          <a:ln w="19050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ardrop 17"/>
          <p:cNvSpPr/>
          <p:nvPr userDrawn="1"/>
        </p:nvSpPr>
        <p:spPr bwMode="auto">
          <a:xfrm>
            <a:off x="11749868" y="1234417"/>
            <a:ext cx="244474" cy="244475"/>
          </a:xfrm>
          <a:prstGeom prst="teardrop">
            <a:avLst/>
          </a:prstGeom>
          <a:noFill/>
          <a:ln w="19050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ardrop 18"/>
          <p:cNvSpPr/>
          <p:nvPr userDrawn="1"/>
        </p:nvSpPr>
        <p:spPr bwMode="auto">
          <a:xfrm>
            <a:off x="5824555" y="1918421"/>
            <a:ext cx="875009" cy="875011"/>
          </a:xfrm>
          <a:prstGeom prst="teardrop">
            <a:avLst/>
          </a:prstGeom>
          <a:noFill/>
          <a:ln w="9525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Teardrop 19"/>
          <p:cNvSpPr/>
          <p:nvPr userDrawn="1"/>
        </p:nvSpPr>
        <p:spPr bwMode="auto">
          <a:xfrm>
            <a:off x="4973453" y="5410283"/>
            <a:ext cx="603404" cy="603404"/>
          </a:xfrm>
          <a:prstGeom prst="teardrop">
            <a:avLst/>
          </a:prstGeom>
          <a:noFill/>
          <a:ln w="3810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ardrop 20"/>
          <p:cNvSpPr/>
          <p:nvPr userDrawn="1"/>
        </p:nvSpPr>
        <p:spPr bwMode="auto">
          <a:xfrm>
            <a:off x="5629432" y="4681875"/>
            <a:ext cx="1030108" cy="1030108"/>
          </a:xfrm>
          <a:prstGeom prst="teardrop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138" y="4343402"/>
            <a:ext cx="10237787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kern="1200" spc="-71" baseline="0" dirty="0">
                <a:gradFill>
                  <a:gsLst>
                    <a:gs pos="2083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28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6312" y="2739679"/>
            <a:ext cx="10242551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kern="1200" cap="none" spc="-400" baseline="0" dirty="0" smtClean="0">
                <a:ln w="3175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2345" y="1447800"/>
            <a:ext cx="10237787" cy="914096"/>
          </a:xfrm>
        </p:spPr>
        <p:txBody>
          <a:bodyPr wrap="square" anchor="ctr">
            <a:noAutofit/>
          </a:bodyPr>
          <a:lstStyle>
            <a:lvl1pPr marL="0" indent="0">
              <a:buNone/>
              <a:defRPr sz="6700" spc="-151">
                <a:solidFill>
                  <a:schemeClr val="tx1">
                    <a:alpha val="99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27489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113" y="1447801"/>
            <a:ext cx="11149013" cy="5181601"/>
          </a:xfrm>
          <a:prstGeom prst="rect">
            <a:avLst/>
          </a:prstGeom>
        </p:spPr>
        <p:txBody>
          <a:bodyPr/>
          <a:lstStyle>
            <a:lvl1pPr marL="284140" indent="-284140">
              <a:buFont typeface="Wingdings" pitchFamily="2" charset="2"/>
              <a:buChar char=""/>
              <a:defRPr sz="4000">
                <a:latin typeface="+mn-lt"/>
              </a:defRPr>
            </a:lvl1pPr>
            <a:lvl2pPr marL="517483" indent="-233344">
              <a:buFont typeface="Wingdings" pitchFamily="2" charset="2"/>
              <a:buChar char=""/>
              <a:defRPr>
                <a:latin typeface="+mn-lt"/>
              </a:defRPr>
            </a:lvl2pPr>
            <a:lvl3pPr marL="741301" indent="-22381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4323" indent="-173024">
              <a:buFont typeface="Wingdings" pitchFamily="2" charset="2"/>
              <a:buChar char=""/>
              <a:defRPr>
                <a:latin typeface="+mn-lt"/>
              </a:defRPr>
            </a:lvl4pPr>
            <a:lvl5pPr marL="1087347" indent="-17302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6890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113" y="1447801"/>
            <a:ext cx="11149013" cy="51816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231755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457161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693680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709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113" y="1447801"/>
            <a:ext cx="11149013" cy="51816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231755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457161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693680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199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700" y="1447800"/>
            <a:ext cx="5394960" cy="5181600"/>
          </a:xfrm>
        </p:spPr>
        <p:txBody>
          <a:bodyPr>
            <a:noAutofit/>
          </a:bodyPr>
          <a:lstStyle>
            <a:lvl1pPr marL="292076" indent="-292076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"/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520657" indent="-228581"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 marL="685744" indent="-165087">
              <a:tabLst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 marL="863528" indent="-177786"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 marL="1028615" indent="-165087">
              <a:tabLst/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7927" y="1447800"/>
            <a:ext cx="5394960" cy="5181600"/>
          </a:xfrm>
        </p:spPr>
        <p:txBody>
          <a:bodyPr>
            <a:noAutofit/>
          </a:bodyPr>
          <a:lstStyle>
            <a:lvl1pPr marL="339697" indent="-339697">
              <a:spcBef>
                <a:spcPts val="1200"/>
              </a:spcBef>
              <a:buFont typeface="Wingdings" pitchFamily="2" charset="2"/>
              <a:buChar char=""/>
              <a:defRPr lang="en-US" sz="3600" kern="1200" spc="-71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34948" indent="-342871">
              <a:defRPr lang="en-US" sz="2000" kern="1200" spc="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3528" indent="-342871">
              <a:defRPr lang="en-US" sz="2000" kern="1200" spc="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15" indent="-342871">
              <a:defRPr lang="en-US" sz="2000" kern="1200" spc="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6400" indent="-342871">
              <a:defRPr lang="en-US" sz="2000" kern="1200" spc="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92076" marR="0" lvl="0" indent="-292076" algn="l" defTabSz="91428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dirty="0" smtClean="0"/>
              <a:t>Click to edit Master text styles</a:t>
            </a:r>
          </a:p>
          <a:p>
            <a:pPr marL="292076" marR="0" lvl="1" indent="-292076" algn="l" defTabSz="91428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dirty="0" smtClean="0"/>
              <a:t>Second level</a:t>
            </a:r>
          </a:p>
          <a:p>
            <a:pPr marL="292076" marR="0" lvl="2" indent="-292076" algn="l" defTabSz="91428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dirty="0" smtClean="0"/>
              <a:t>Third level</a:t>
            </a:r>
          </a:p>
          <a:p>
            <a:pPr marL="292076" marR="0" lvl="3" indent="-292076" algn="l" defTabSz="91428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dirty="0" smtClean="0"/>
              <a:t>Fourth level</a:t>
            </a:r>
          </a:p>
          <a:p>
            <a:pPr marL="292076" marR="0" lvl="4" indent="-292076" algn="l" defTabSz="91428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2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700" y="1447800"/>
            <a:ext cx="5394960" cy="518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4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233344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457161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693680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7927" y="1447800"/>
            <a:ext cx="5394960" cy="518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4000" kern="1200" spc="-71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175" marR="0" indent="0" algn="l" defTabSz="91428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33344" marR="0" indent="0" algn="l" defTabSz="91428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60335" marR="0" indent="0" algn="l" defTabSz="91428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7332" marR="0" indent="0" algn="l" defTabSz="91428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28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Click to edit Master text styles</a:t>
            </a:r>
          </a:p>
          <a:p>
            <a:pPr marL="0" marR="0" lvl="1" indent="0" algn="l" defTabSz="91428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Second level</a:t>
            </a:r>
          </a:p>
          <a:p>
            <a:pPr marL="0" marR="0" lvl="2" indent="0" algn="l" defTabSz="91428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Third level</a:t>
            </a:r>
          </a:p>
          <a:p>
            <a:pPr marL="0" marR="0" lvl="3" indent="0" algn="l" defTabSz="91428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Fourth level</a:t>
            </a:r>
          </a:p>
          <a:p>
            <a:pPr marL="0" marR="0" lvl="4" indent="0" algn="l" defTabSz="91428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7309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alpha val="99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4268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box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alpha val="99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56215" y="2526576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7" rIns="45717" bIns="91432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402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56215" y="3440976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91432" rIns="45717" bIns="91432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533397" y="2526576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7" rIns="45717" bIns="91432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402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533397" y="3440976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91432" rIns="45717" bIns="91432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115" y="2526576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7" rIns="45717" bIns="91432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402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82115" y="3440976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91432" rIns="45717" bIns="91432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71698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_box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alpha val="99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41323" y="1394951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7" rIns="45717" bIns="91432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402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41323" y="2309351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91432" rIns="45717" bIns="91432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7224" y="1394951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7" rIns="45717" bIns="91432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402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367224" y="2309351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91432" rIns="45717" bIns="91432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41323" y="3961640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7" rIns="45717" bIns="91432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402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41323" y="4876040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91432" rIns="45717" bIns="91432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3367224" y="3961640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7" rIns="45717" bIns="91432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402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367224" y="4876040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91432" rIns="45717" bIns="91432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543922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 flipV="1">
            <a:off x="0" y="2"/>
            <a:ext cx="12188825" cy="115594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solidFill>
                <a:schemeClr val="tx1">
                  <a:alpha val="99000"/>
                </a:scheme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319" y="1447800"/>
            <a:ext cx="11152188" cy="51816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65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296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834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3007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0087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_box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alpha val="99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56215" y="1394951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7" rIns="45717" bIns="91432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402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56215" y="2309351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91432" rIns="45717" bIns="91432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533397" y="1394951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7" rIns="45717" bIns="91432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402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533397" y="2309351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91432" rIns="45717" bIns="91432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115" y="1394951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7" rIns="45717" bIns="91432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402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82115" y="2309351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91432" rIns="45717" bIns="91432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56215" y="3961640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7" rIns="45717" bIns="91432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402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756215" y="4876040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91432" rIns="45717" bIns="91432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533397" y="3961640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7" rIns="45717" bIns="91432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402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533397" y="4876040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91432" rIns="45717" bIns="91432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982115" y="3961640"/>
            <a:ext cx="2670048" cy="914400"/>
          </a:xfr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7" rIns="45717" bIns="91432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tx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lvl="0" defTabSz="91402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982115" y="4876040"/>
            <a:ext cx="2670048" cy="1527048"/>
          </a:xfrm>
          <a:solidFill>
            <a:srgbClr val="C7C7C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91432" rIns="45717" bIns="91432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rgbClr val="0072C6">
                    <a:lumMod val="50000"/>
                    <a:alpha val="99000"/>
                  </a:srgbClr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05237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25314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 flipV="1">
            <a:off x="0" y="2"/>
            <a:ext cx="12188825" cy="115594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45717" rIns="45717" bIns="4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23" fontAlgn="base"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solidFill>
                <a:srgbClr val="FFFFFF">
                  <a:alpha val="99000"/>
                </a:srgb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319" y="1447800"/>
            <a:ext cx="11152188" cy="51816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6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304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844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3020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3589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- Prints in GRAYSCAL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1673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701" y="228600"/>
            <a:ext cx="11152188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113" y="1447799"/>
            <a:ext cx="11149013" cy="2043636"/>
          </a:xfrm>
          <a:prstGeom prst="rect">
            <a:avLst/>
          </a:prstGeom>
        </p:spPr>
        <p:txBody>
          <a:bodyPr/>
          <a:lstStyle>
            <a:lvl1pPr marL="342871" indent="-34287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8597" indent="-285726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323" indent="-285726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2904" indent="-22858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485" indent="-22858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6"/>
            <a:ext cx="12188826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81" tIns="76189" rIns="152381" bIns="76189" anchor="b" anchorCtr="0">
            <a:noAutofit/>
          </a:bodyPr>
          <a:lstStyle>
            <a:lvl1pPr algn="r">
              <a:buFont typeface="Arial" pitchFamily="34" charset="0"/>
              <a:buNone/>
              <a:defRPr sz="36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85511617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64" y="1622372"/>
            <a:ext cx="7869236" cy="1523497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500">
                <a:gradFill flip="none" rotWithShape="1"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965" y="4343405"/>
            <a:ext cx="6840535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accent1"/>
                    </a:gs>
                    <a:gs pos="86000">
                      <a:schemeClr val="accent1"/>
                    </a:gs>
                  </a:gsLst>
                  <a:lin ang="5400000" scaled="0"/>
                </a:gra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0"/>
            <a:ext cx="1683473" cy="261611"/>
          </a:xfrm>
          <a:prstGeom prst="rect">
            <a:avLst/>
          </a:prstGeom>
        </p:spPr>
        <p:txBody>
          <a:bodyPr wrap="none" lIns="91432" tIns="45717" rIns="91432" bIns="45717">
            <a:spAutoFit/>
          </a:bodyPr>
          <a:lstStyle/>
          <a:p>
            <a:pPr defTabSz="1218987"/>
            <a:r>
              <a:rPr lang="en-US" sz="1100" dirty="0" smtClean="0">
                <a:gradFill>
                  <a:gsLst>
                    <a:gs pos="0">
                      <a:srgbClr val="00BCF2"/>
                    </a:gs>
                    <a:gs pos="86000">
                      <a:srgbClr val="00BCF2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00BCF2"/>
                  </a:gs>
                  <a:gs pos="86000">
                    <a:srgbClr val="00BCF2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69965" y="190505"/>
            <a:ext cx="2547938" cy="276999"/>
          </a:xfrm>
        </p:spPr>
        <p:txBody>
          <a:bodyPr/>
          <a:lstStyle>
            <a:lvl1pPr marL="0" indent="0">
              <a:buNone/>
              <a:defRPr sz="2000" baseline="0">
                <a:gradFill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session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693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68" y="3011997"/>
            <a:ext cx="7796664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965" y="4787313"/>
            <a:ext cx="704192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9968" y="844111"/>
            <a:ext cx="8605837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0" u="none" strike="noStrike" kern="1200" cap="none" spc="-300" normalizeH="0" baseline="0" noProof="0" dirty="0" smtClean="0">
                <a:ln w="11430"/>
                <a:gradFill>
                  <a:gsLst>
                    <a:gs pos="0">
                      <a:schemeClr val="tx1"/>
                    </a:gs>
                    <a:gs pos="88000">
                      <a:schemeClr val="tx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" y="6567340"/>
            <a:ext cx="1683473" cy="261611"/>
          </a:xfrm>
          <a:prstGeom prst="rect">
            <a:avLst/>
          </a:prstGeom>
        </p:spPr>
        <p:txBody>
          <a:bodyPr wrap="none" lIns="91432" tIns="45717" rIns="91432" bIns="45717">
            <a:spAutoFit/>
          </a:bodyPr>
          <a:lstStyle/>
          <a:p>
            <a:pPr defTabSz="1218987"/>
            <a:r>
              <a:rPr lang="en-US" sz="1100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0318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136" y="5644120"/>
            <a:ext cx="9574695" cy="36830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4136" y="5970087"/>
            <a:ext cx="9574695" cy="623688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>
              <a:lnSpc>
                <a:spcPct val="70000"/>
              </a:lnSpc>
              <a:buFontTx/>
              <a:buNone/>
              <a:defRPr kumimoji="0" lang="en-US" sz="1600" b="0" i="0" u="none" strike="noStrike" kern="1200" cap="none" spc="-71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323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Click to edit presenter </a:t>
            </a:r>
          </a:p>
          <a:p>
            <a:pPr marL="0" marR="0" lvl="0" indent="0" algn="l" defTabSz="914323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and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6"/>
            <a:ext cx="12188825" cy="684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5186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64" y="1622372"/>
            <a:ext cx="7869236" cy="1523497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500">
                <a:gradFill flip="none" rotWithShape="1"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965" y="4343405"/>
            <a:ext cx="6840535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accent1"/>
                    </a:gs>
                    <a:gs pos="86000">
                      <a:schemeClr val="accent1"/>
                    </a:gs>
                  </a:gsLst>
                  <a:lin ang="5400000" scaled="0"/>
                </a:gra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0"/>
            <a:ext cx="1683473" cy="261611"/>
          </a:xfrm>
          <a:prstGeom prst="rect">
            <a:avLst/>
          </a:prstGeom>
        </p:spPr>
        <p:txBody>
          <a:bodyPr wrap="none" lIns="91432" tIns="45717" rIns="91432" bIns="45717">
            <a:spAutoFit/>
          </a:bodyPr>
          <a:lstStyle/>
          <a:p>
            <a:pPr defTabSz="1218987"/>
            <a:r>
              <a:rPr lang="en-US" sz="1100" dirty="0" smtClean="0">
                <a:gradFill>
                  <a:gsLst>
                    <a:gs pos="0">
                      <a:srgbClr val="65BC46"/>
                    </a:gs>
                    <a:gs pos="86000">
                      <a:srgbClr val="65BC46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65BC46"/>
                  </a:gs>
                  <a:gs pos="86000">
                    <a:srgbClr val="65BC46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69965" y="190505"/>
            <a:ext cx="2547938" cy="276999"/>
          </a:xfrm>
        </p:spPr>
        <p:txBody>
          <a:bodyPr/>
          <a:lstStyle>
            <a:lvl1pPr marL="0" indent="0">
              <a:buNone/>
              <a:defRPr sz="2000" baseline="0">
                <a:gradFill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session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9957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9116" y="1905004"/>
            <a:ext cx="11149012" cy="158504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5527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- Prints in GRAYSCAL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30222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69" y="2722614"/>
            <a:ext cx="10242549" cy="1523497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8000" spc="-400" baseline="0">
                <a:solidFill>
                  <a:schemeClr val="bg1">
                    <a:alpha val="99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983" y="5677399"/>
            <a:ext cx="10242551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700" b="1" cap="all" baseline="0">
                <a:solidFill>
                  <a:schemeClr val="bg1">
                    <a:alpha val="99000"/>
                  </a:schemeClr>
                </a:solidFill>
              </a:defRPr>
            </a:lvl1pPr>
            <a:lvl2pPr marL="609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57988" y="6121409"/>
            <a:ext cx="5335587" cy="295465"/>
          </a:xfrm>
        </p:spPr>
        <p:txBody>
          <a:bodyPr/>
          <a:lstStyle>
            <a:lvl1pPr marL="0" indent="0">
              <a:buNone/>
              <a:defRPr sz="2100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presenter and 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10320525" y="371141"/>
            <a:ext cx="1308491" cy="2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34220"/>
      </p:ext>
    </p:extLst>
  </p:cSld>
  <p:clrMapOvr>
    <a:masterClrMapping/>
  </p:clrMapOvr>
  <p:transition spd="med">
    <p:push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113" y="1447800"/>
            <a:ext cx="11149013" cy="1964301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71446"/>
      </p:ext>
    </p:extLst>
  </p:cSld>
  <p:clrMapOvr>
    <a:masterClrMapping/>
  </p:clrMapOvr>
  <p:transition spd="med">
    <p:push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60" y="228600"/>
            <a:ext cx="11149013" cy="757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177" y="1684478"/>
            <a:ext cx="11149013" cy="19735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527" y="371141"/>
            <a:ext cx="1308488" cy="27532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1678" y="6078216"/>
            <a:ext cx="5670027" cy="193899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665730"/>
      </p:ext>
    </p:extLst>
  </p:cSld>
  <p:clrMapOvr>
    <a:masterClrMapping/>
  </p:clrMapOvr>
  <p:transition spd="med">
    <p:push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67" y="2722610"/>
            <a:ext cx="10242549" cy="1523497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6000" spc="-300" baseline="0">
                <a:solidFill>
                  <a:schemeClr val="bg1">
                    <a:alpha val="99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983" y="5677395"/>
            <a:ext cx="10242551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1" cap="all" baseline="0">
                <a:solidFill>
                  <a:schemeClr val="bg1">
                    <a:alpha val="99000"/>
                  </a:schemeClr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57984" y="6121403"/>
            <a:ext cx="5335587" cy="221599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presenter and 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10320525" y="371141"/>
            <a:ext cx="1308491" cy="2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14247"/>
      </p:ext>
    </p:extLst>
  </p:cSld>
  <p:clrMapOvr>
    <a:masterClrMapping/>
  </p:clrMapOvr>
  <p:transition spd="med">
    <p:push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 Blu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630454"/>
      </p:ext>
    </p:extLst>
  </p:cSld>
  <p:clrMapOvr>
    <a:masterClrMapping/>
  </p:clrMapOvr>
  <p:transition spd="med">
    <p:push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8615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2224"/>
            <a:ext cx="12188825" cy="1924051"/>
          </a:xfrm>
        </p:spPr>
        <p:txBody>
          <a:bodyPr anchor="b" anchorCtr="1">
            <a:normAutofit/>
          </a:bodyPr>
          <a:lstStyle>
            <a:lvl1pPr algn="l">
              <a:lnSpc>
                <a:spcPts val="6008"/>
              </a:lnSpc>
              <a:defRPr kumimoji="0" lang="en-US" sz="6000" b="0" i="0" u="none" strike="noStrike" kern="1200" cap="none" spc="-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ctr" defTabSz="9154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135" y="5644120"/>
            <a:ext cx="9574695" cy="368301"/>
          </a:xfrm>
        </p:spPr>
        <p:txBody>
          <a:bodyPr lIns="0">
            <a:noAutofit/>
          </a:bodyPr>
          <a:lstStyle>
            <a:lvl1pPr marL="0" indent="0" algn="l">
              <a:buNone/>
              <a:defRPr sz="2000" b="1" cap="all" spc="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0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4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1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4135" y="5970087"/>
            <a:ext cx="9574695" cy="623688"/>
          </a:xfrm>
        </p:spPr>
        <p:txBody>
          <a:bodyPr vert="horz" lIns="0">
            <a:normAutofit/>
          </a:bodyPr>
          <a:lstStyle>
            <a:lvl1pPr>
              <a:lnSpc>
                <a:spcPct val="70000"/>
              </a:lnSpc>
              <a:buFontTx/>
              <a:buNone/>
              <a:defRPr kumimoji="0" lang="en-US" sz="1600" b="0" i="0" u="none" strike="noStrike" kern="1200" cap="none" spc="-7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5457" rtl="0" eaLnBrk="1" fontAlgn="auto" latinLnBrk="0" hangingPunct="1">
              <a:lnSpc>
                <a:spcPts val="2404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Click to edit presenter </a:t>
            </a:r>
          </a:p>
          <a:p>
            <a:pPr marL="0" marR="0" lvl="0" indent="0" algn="l" defTabSz="915457" rtl="0" eaLnBrk="1" fontAlgn="auto" latinLnBrk="0" hangingPunct="1">
              <a:lnSpc>
                <a:spcPts val="2404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and date</a:t>
            </a:r>
          </a:p>
        </p:txBody>
      </p:sp>
    </p:spTree>
    <p:extLst>
      <p:ext uri="{BB962C8B-B14F-4D97-AF65-F5344CB8AC3E}">
        <p14:creationId xmlns:p14="http://schemas.microsoft.com/office/powerpoint/2010/main" val="148065932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1042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8296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8444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701" y="228600"/>
            <a:ext cx="11152188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113" y="1447799"/>
            <a:ext cx="11149013" cy="2043636"/>
          </a:xfrm>
          <a:prstGeom prst="rect">
            <a:avLst/>
          </a:prstGeom>
        </p:spPr>
        <p:txBody>
          <a:bodyPr/>
          <a:lstStyle>
            <a:lvl1pPr marL="342829" indent="-34282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8519" indent="-28569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209" indent="-28569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2760" indent="-22855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313" indent="-22855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6"/>
            <a:ext cx="12188826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61" tIns="76177" rIns="152361" bIns="76177" anchor="b" anchorCtr="0">
            <a:noAutofit/>
          </a:bodyPr>
          <a:lstStyle>
            <a:lvl1pPr algn="r">
              <a:buFont typeface="Arial" pitchFamily="34" charset="0"/>
              <a:buNone/>
              <a:defRPr sz="36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80450537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0252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27B97D89-4E03-489C-A05A-52EE1065A001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6308C02-763E-4FAD-B29B-CD802CCF9CE3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36212"/>
      </p:ext>
    </p:extLst>
  </p:cSld>
  <p:clrMapOvr>
    <a:masterClrMapping/>
  </p:clrMapOvr>
  <p:transition spd="med">
    <p:push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5016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2778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2761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6402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8932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82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7181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2846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64" y="1622376"/>
            <a:ext cx="7869236" cy="1523497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500">
                <a:gradFill flip="none" rotWithShape="1"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965" y="4343409"/>
            <a:ext cx="6840535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accent1"/>
                    </a:gs>
                    <a:gs pos="86000">
                      <a:schemeClr val="accent1"/>
                    </a:gs>
                  </a:gsLst>
                  <a:lin ang="5400000" scaled="0"/>
                </a:gradFill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u="none" kern="1200" dirty="0" smtClean="0">
                <a:gradFill>
                  <a:gsLst>
                    <a:gs pos="0">
                      <a:schemeClr val="accent1"/>
                    </a:gs>
                    <a:gs pos="86000">
                      <a:schemeClr val="accent1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u="none" kern="1200" dirty="0">
              <a:gradFill>
                <a:gsLst>
                  <a:gs pos="0">
                    <a:schemeClr val="accent1"/>
                  </a:gs>
                  <a:gs pos="86000">
                    <a:schemeClr val="accent1"/>
                  </a:gs>
                </a:gsLst>
                <a:lin ang="5400000" scaled="0"/>
              </a:gra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69965" y="190509"/>
            <a:ext cx="2547938" cy="276999"/>
          </a:xfrm>
        </p:spPr>
        <p:txBody>
          <a:bodyPr/>
          <a:lstStyle>
            <a:lvl1pPr marL="0" indent="0">
              <a:buNone/>
              <a:defRPr sz="2000" baseline="0">
                <a:gradFill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session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2238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87093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6933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1935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1206793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E59BA777-B296-477D-9FF4-0385B231B714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2223F8D4-D3F5-493F-AD3D-E02021568938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614137" y="6461651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65" indent="0">
              <a:buNone/>
              <a:defRPr sz="1200"/>
            </a:lvl2pPr>
            <a:lvl3pPr marL="915530" indent="0">
              <a:buNone/>
              <a:defRPr sz="1100"/>
            </a:lvl3pPr>
            <a:lvl4pPr marL="1373297" indent="0">
              <a:buNone/>
              <a:defRPr sz="900"/>
            </a:lvl4pPr>
            <a:lvl5pPr marL="1831062" indent="0">
              <a:buNone/>
              <a:defRPr sz="900"/>
            </a:lvl5pPr>
            <a:lvl6pPr marL="2288829" indent="0">
              <a:buNone/>
              <a:defRPr sz="900"/>
            </a:lvl6pPr>
            <a:lvl7pPr marL="2746594" indent="0">
              <a:buNone/>
              <a:defRPr sz="900"/>
            </a:lvl7pPr>
            <a:lvl8pPr marL="3204358" indent="0">
              <a:buNone/>
              <a:defRPr sz="900"/>
            </a:lvl8pPr>
            <a:lvl9pPr marL="366212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28645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2224"/>
            <a:ext cx="12188825" cy="1924051"/>
          </a:xfrm>
          <a:effectLst/>
        </p:spPr>
        <p:txBody>
          <a:bodyPr anchor="b" anchorCtr="1">
            <a:normAutofit/>
          </a:bodyPr>
          <a:lstStyle>
            <a:lvl1pPr algn="l">
              <a:lnSpc>
                <a:spcPts val="6008"/>
              </a:lnSpc>
              <a:defRPr kumimoji="0" lang="en-US" sz="6000" b="0" i="0" u="none" strike="noStrike" kern="1200" cap="none" spc="-300" normalizeH="0" baseline="0" noProof="0" dirty="0">
                <a:ln>
                  <a:noFill/>
                </a:ln>
                <a:solidFill>
                  <a:srgbClr val="00B9F2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ctr" defTabSz="9154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135" y="5644120"/>
            <a:ext cx="9574695" cy="368301"/>
          </a:xfrm>
        </p:spPr>
        <p:txBody>
          <a:bodyPr lIns="0">
            <a:noAutofit/>
          </a:bodyPr>
          <a:lstStyle>
            <a:lvl1pPr marL="0" indent="0" algn="l">
              <a:buNone/>
              <a:defRPr sz="2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0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4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1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4135" y="5970087"/>
            <a:ext cx="9574695" cy="623688"/>
          </a:xfrm>
        </p:spPr>
        <p:txBody>
          <a:bodyPr vert="horz" lIns="0">
            <a:normAutofit/>
          </a:bodyPr>
          <a:lstStyle>
            <a:lvl1pPr>
              <a:lnSpc>
                <a:spcPct val="70000"/>
              </a:lnSpc>
              <a:buFontTx/>
              <a:buNone/>
              <a:defRPr kumimoji="0" lang="en-US" sz="1600" b="0" i="0" u="none" strike="noStrike" kern="1200" cap="none" spc="-71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5457" rtl="0" eaLnBrk="1" fontAlgn="auto" latinLnBrk="0" hangingPunct="1">
              <a:lnSpc>
                <a:spcPts val="2404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Click to edit presenter </a:t>
            </a:r>
          </a:p>
          <a:p>
            <a:pPr marL="0" marR="0" lvl="0" indent="0" algn="l" defTabSz="915457" rtl="0" eaLnBrk="1" fontAlgn="auto" latinLnBrk="0" hangingPunct="1">
              <a:lnSpc>
                <a:spcPts val="2404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and date</a:t>
            </a:r>
          </a:p>
        </p:txBody>
      </p:sp>
    </p:spTree>
    <p:extLst>
      <p:ext uri="{BB962C8B-B14F-4D97-AF65-F5344CB8AC3E}">
        <p14:creationId xmlns:p14="http://schemas.microsoft.com/office/powerpoint/2010/main" val="108700292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8084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374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6012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0032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3077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69" y="3012000"/>
            <a:ext cx="7796664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965" y="4787317"/>
            <a:ext cx="704192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9972" y="844111"/>
            <a:ext cx="8605837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0" u="none" strike="noStrike" kern="1200" cap="none" spc="-300" normalizeH="0" baseline="0" noProof="0" dirty="0" smtClean="0">
                <a:ln w="11430"/>
                <a:gradFill>
                  <a:gsLst>
                    <a:gs pos="0">
                      <a:schemeClr val="tx1"/>
                    </a:gs>
                    <a:gs pos="88000">
                      <a:schemeClr val="tx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u="none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u="none" kern="1200" dirty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1532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9249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4425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4090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0965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75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7830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8876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927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176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13405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113" y="2967342"/>
            <a:ext cx="11149013" cy="923329"/>
          </a:xfrm>
        </p:spPr>
        <p:txBody>
          <a:bodyPr anchor="ctr" anchorCtr="0"/>
          <a:lstStyle>
            <a:lvl1pPr>
              <a:defRPr sz="6700" spc="-300" baseline="0">
                <a:solidFill>
                  <a:schemeClr val="tx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Oval 2"/>
          <p:cNvSpPr/>
          <p:nvPr userDrawn="1"/>
        </p:nvSpPr>
        <p:spPr bwMode="auto">
          <a:xfrm>
            <a:off x="10202424" y="-383423"/>
            <a:ext cx="1828800" cy="1828800"/>
          </a:xfrm>
          <a:prstGeom prst="ellipse">
            <a:avLst/>
          </a:prstGeom>
          <a:noFill/>
          <a:ln w="28575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Oval 3"/>
          <p:cNvSpPr/>
          <p:nvPr userDrawn="1"/>
        </p:nvSpPr>
        <p:spPr bwMode="auto">
          <a:xfrm>
            <a:off x="9616963" y="1075695"/>
            <a:ext cx="1170916" cy="1170916"/>
          </a:xfrm>
          <a:prstGeom prst="ellipse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Oval 4"/>
          <p:cNvSpPr/>
          <p:nvPr userDrawn="1"/>
        </p:nvSpPr>
        <p:spPr bwMode="auto">
          <a:xfrm>
            <a:off x="9616963" y="-383423"/>
            <a:ext cx="875009" cy="875011"/>
          </a:xfrm>
          <a:prstGeom prst="ellipse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Oval 5"/>
          <p:cNvSpPr/>
          <p:nvPr userDrawn="1"/>
        </p:nvSpPr>
        <p:spPr bwMode="auto">
          <a:xfrm>
            <a:off x="8573549" y="1200179"/>
            <a:ext cx="665432" cy="665432"/>
          </a:xfrm>
          <a:prstGeom prst="ellipse">
            <a:avLst/>
          </a:prstGeom>
          <a:noFill/>
          <a:ln w="28575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Oval 6"/>
          <p:cNvSpPr/>
          <p:nvPr userDrawn="1"/>
        </p:nvSpPr>
        <p:spPr bwMode="auto">
          <a:xfrm>
            <a:off x="9490215" y="5499903"/>
            <a:ext cx="1170916" cy="1170916"/>
          </a:xfrm>
          <a:prstGeom prst="ellipse">
            <a:avLst/>
          </a:prstGeom>
          <a:noFill/>
          <a:ln w="7620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Oval 7"/>
          <p:cNvSpPr/>
          <p:nvPr userDrawn="1"/>
        </p:nvSpPr>
        <p:spPr bwMode="auto">
          <a:xfrm>
            <a:off x="10755520" y="4827763"/>
            <a:ext cx="773912" cy="773912"/>
          </a:xfrm>
          <a:prstGeom prst="ellipse">
            <a:avLst/>
          </a:prstGeom>
          <a:noFill/>
          <a:ln w="190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444176" y="5356636"/>
            <a:ext cx="316712" cy="316712"/>
          </a:xfrm>
          <a:prstGeom prst="ellipse">
            <a:avLst/>
          </a:prstGeom>
          <a:noFill/>
          <a:ln w="19050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Oval 9"/>
          <p:cNvSpPr/>
          <p:nvPr userDrawn="1"/>
        </p:nvSpPr>
        <p:spPr bwMode="auto">
          <a:xfrm>
            <a:off x="10850578" y="6085364"/>
            <a:ext cx="2361286" cy="2361287"/>
          </a:xfrm>
          <a:prstGeom prst="ellipse">
            <a:avLst/>
          </a:prstGeom>
          <a:noFill/>
          <a:ln w="57150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Oval 10"/>
          <p:cNvSpPr/>
          <p:nvPr userDrawn="1"/>
        </p:nvSpPr>
        <p:spPr bwMode="auto">
          <a:xfrm>
            <a:off x="1503469" y="1115607"/>
            <a:ext cx="1255574" cy="1255575"/>
          </a:xfrm>
          <a:prstGeom prst="ellipse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2687963" y="512958"/>
            <a:ext cx="513190" cy="513191"/>
          </a:xfrm>
          <a:prstGeom prst="ellipse">
            <a:avLst/>
          </a:prstGeom>
          <a:noFill/>
          <a:ln w="19050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Oval 12"/>
          <p:cNvSpPr/>
          <p:nvPr userDrawn="1"/>
        </p:nvSpPr>
        <p:spPr bwMode="auto">
          <a:xfrm>
            <a:off x="12104310" y="1011537"/>
            <a:ext cx="244474" cy="244475"/>
          </a:xfrm>
          <a:prstGeom prst="ellipse">
            <a:avLst/>
          </a:prstGeom>
          <a:noFill/>
          <a:ln w="19050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Oval 13"/>
          <p:cNvSpPr/>
          <p:nvPr userDrawn="1"/>
        </p:nvSpPr>
        <p:spPr bwMode="auto">
          <a:xfrm>
            <a:off x="11156213" y="1879033"/>
            <a:ext cx="875009" cy="875011"/>
          </a:xfrm>
          <a:prstGeom prst="ellipse">
            <a:avLst/>
          </a:prstGeom>
          <a:noFill/>
          <a:ln w="9525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Oval 14"/>
          <p:cNvSpPr/>
          <p:nvPr userDrawn="1"/>
        </p:nvSpPr>
        <p:spPr bwMode="auto">
          <a:xfrm>
            <a:off x="4973453" y="5410283"/>
            <a:ext cx="603404" cy="603404"/>
          </a:xfrm>
          <a:prstGeom prst="ellipse">
            <a:avLst/>
          </a:prstGeom>
          <a:noFill/>
          <a:ln w="3810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Oval 15"/>
          <p:cNvSpPr/>
          <p:nvPr userDrawn="1"/>
        </p:nvSpPr>
        <p:spPr bwMode="auto">
          <a:xfrm>
            <a:off x="5629432" y="4681875"/>
            <a:ext cx="1030108" cy="1030108"/>
          </a:xfrm>
          <a:prstGeom prst="ellipse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6988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136" y="5644120"/>
            <a:ext cx="9574695" cy="36830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4136" y="5970087"/>
            <a:ext cx="9574695" cy="623688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>
              <a:lnSpc>
                <a:spcPct val="70000"/>
              </a:lnSpc>
              <a:buFontTx/>
              <a:buNone/>
              <a:defRPr kumimoji="0" lang="en-US" sz="1600" b="0" i="0" u="none" strike="noStrike" kern="1200" cap="none" spc="-71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20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Click to edit presenter </a:t>
            </a:r>
          </a:p>
          <a:p>
            <a:pPr marL="0" marR="0" lvl="0" indent="0" algn="l" defTabSz="91420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and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0"/>
            <a:ext cx="12188825" cy="684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9684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1551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2444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492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318811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3002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0192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4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70" y="249237"/>
            <a:ext cx="11031626" cy="761747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1206796" y="6324600"/>
            <a:ext cx="1221110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939A9784-E11C-4866-94B9-8D8EADD0446E}" type="datetimeFigureOut">
              <a:rPr lang="en-US" sz="2400" smtClean="0">
                <a:solidFill>
                  <a:srgbClr val="FFFFFF"/>
                </a:solidFill>
              </a:rPr>
              <a:pPr defTabSz="1218987"/>
              <a:t>5/30/2015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14135" y="6324600"/>
            <a:ext cx="516287" cy="152400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fld id="{125F6646-975B-4C74-80DD-EF324C50A5E5}" type="slidenum">
              <a:rPr lang="en-US" sz="2400" smtClean="0">
                <a:solidFill>
                  <a:srgbClr val="FFFFFF"/>
                </a:solidFill>
              </a:rPr>
              <a:pPr defTabSz="1218987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>
          <a:xfrm>
            <a:off x="614139" y="6461653"/>
            <a:ext cx="1813766" cy="128575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121898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2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728" indent="0">
              <a:buNone/>
              <a:defRPr sz="1200"/>
            </a:lvl2pPr>
            <a:lvl3pPr marL="915457" indent="0">
              <a:buNone/>
              <a:defRPr sz="1100"/>
            </a:lvl3pPr>
            <a:lvl4pPr marL="1373185" indent="0">
              <a:buNone/>
              <a:defRPr sz="900"/>
            </a:lvl4pPr>
            <a:lvl5pPr marL="1830913" indent="0">
              <a:buNone/>
              <a:defRPr sz="900"/>
            </a:lvl5pPr>
            <a:lvl6pPr marL="2288642" indent="0">
              <a:buNone/>
              <a:defRPr sz="900"/>
            </a:lvl6pPr>
            <a:lvl7pPr marL="2746370" indent="0">
              <a:buNone/>
              <a:defRPr sz="900"/>
            </a:lvl7pPr>
            <a:lvl8pPr marL="3204098" indent="0">
              <a:buNone/>
              <a:defRPr sz="900"/>
            </a:lvl8pPr>
            <a:lvl9pPr marL="36618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4138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3810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64" y="1622376"/>
            <a:ext cx="7869236" cy="1523497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500">
                <a:gradFill flip="none" rotWithShape="1"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965" y="4343409"/>
            <a:ext cx="6840535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accent1"/>
                    </a:gs>
                    <a:gs pos="86000">
                      <a:schemeClr val="accent1"/>
                    </a:gs>
                  </a:gsLst>
                  <a:lin ang="5400000" scaled="0"/>
                </a:gradFill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65BC46"/>
                    </a:gs>
                    <a:gs pos="86000">
                      <a:srgbClr val="65BC46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65BC46"/>
                  </a:gs>
                  <a:gs pos="86000">
                    <a:srgbClr val="65BC46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69965" y="190509"/>
            <a:ext cx="2547938" cy="276999"/>
          </a:xfrm>
        </p:spPr>
        <p:txBody>
          <a:bodyPr/>
          <a:lstStyle>
            <a:lvl1pPr marL="0" indent="0">
              <a:buNone/>
              <a:defRPr sz="2000" baseline="0">
                <a:gradFill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session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02521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9116" y="1905008"/>
            <a:ext cx="11149012" cy="158504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6882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73" y="2722618"/>
            <a:ext cx="10242549" cy="1523497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8000" spc="-400" baseline="0">
                <a:solidFill>
                  <a:schemeClr val="bg1">
                    <a:alpha val="99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983" y="5677403"/>
            <a:ext cx="10242551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700" b="1" cap="all" baseline="0">
                <a:solidFill>
                  <a:schemeClr val="bg1">
                    <a:alpha val="99000"/>
                  </a:schemeClr>
                </a:solidFill>
              </a:defRPr>
            </a:lvl1pPr>
            <a:lvl2pPr marL="609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57992" y="6121413"/>
            <a:ext cx="5335587" cy="295465"/>
          </a:xfrm>
        </p:spPr>
        <p:txBody>
          <a:bodyPr/>
          <a:lstStyle>
            <a:lvl1pPr marL="0" indent="0">
              <a:buNone/>
              <a:defRPr sz="2100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presenter and 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10320525" y="371141"/>
            <a:ext cx="1308491" cy="2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1325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113" y="1447800"/>
            <a:ext cx="11149013" cy="1964301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02035"/>
      </p:ext>
    </p:extLst>
  </p:cSld>
  <p:clrMapOvr>
    <a:masterClrMapping/>
  </p:clrMapOvr>
  <p:transition spd="med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60" y="228601"/>
            <a:ext cx="11149013" cy="757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177" y="1684482"/>
            <a:ext cx="11149013" cy="19735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527" y="371141"/>
            <a:ext cx="1308488" cy="27532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1678" y="6078217"/>
            <a:ext cx="5670027" cy="193899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313400"/>
      </p:ext>
    </p:extLst>
  </p:cSld>
  <p:clrMapOvr>
    <a:masterClrMapping/>
  </p:clrMapOvr>
  <p:transition spd="med">
    <p:push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71" y="2722614"/>
            <a:ext cx="10242549" cy="1523497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6000" spc="-300" baseline="0">
                <a:solidFill>
                  <a:schemeClr val="bg1">
                    <a:alpha val="99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983" y="5677399"/>
            <a:ext cx="10242551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1" cap="all" baseline="0">
                <a:solidFill>
                  <a:schemeClr val="bg1">
                    <a:alpha val="99000"/>
                  </a:schemeClr>
                </a:solidFill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57988" y="6121407"/>
            <a:ext cx="5335587" cy="221599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presenter and 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10320525" y="371141"/>
            <a:ext cx="1308491" cy="2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33097"/>
      </p:ext>
    </p:extLst>
  </p:cSld>
  <p:clrMapOvr>
    <a:masterClrMapping/>
  </p:clrMapOvr>
  <p:transition spd="med">
    <p:push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 Blu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129099"/>
      </p:ext>
    </p:extLst>
  </p:cSld>
  <p:clrMapOvr>
    <a:masterClrMapping/>
  </p:clrMapOvr>
  <p:transition spd="med"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6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66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6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66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_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113" y="3050437"/>
            <a:ext cx="11149013" cy="757131"/>
          </a:xfrm>
        </p:spPr>
        <p:txBody>
          <a:bodyPr anchor="ctr" anchorCtr="0"/>
          <a:lstStyle>
            <a:lvl1pPr>
              <a:defRPr sz="5500" spc="0" baseline="0">
                <a:solidFill>
                  <a:schemeClr val="tx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2650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6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66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6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66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6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66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64" y="1622376"/>
            <a:ext cx="7869236" cy="1523497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500">
                <a:gradFill flip="none" rotWithShape="1"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965" y="4343409"/>
            <a:ext cx="6840535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accent1"/>
                    </a:gs>
                    <a:gs pos="86000">
                      <a:schemeClr val="accent1"/>
                    </a:gs>
                  </a:gsLst>
                  <a:lin ang="5400000" scaled="0"/>
                </a:gradFill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u="none" kern="1200" dirty="0" smtClean="0">
                <a:gradFill>
                  <a:gsLst>
                    <a:gs pos="0">
                      <a:schemeClr val="accent1"/>
                    </a:gs>
                    <a:gs pos="86000">
                      <a:schemeClr val="accent1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u="none" kern="1200" dirty="0">
              <a:gradFill>
                <a:gsLst>
                  <a:gs pos="0">
                    <a:schemeClr val="accent1"/>
                  </a:gs>
                  <a:gs pos="86000">
                    <a:schemeClr val="accent1"/>
                  </a:gs>
                </a:gsLst>
                <a:lin ang="5400000" scaled="0"/>
              </a:gra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69965" y="190509"/>
            <a:ext cx="2547938" cy="276999"/>
          </a:xfrm>
        </p:spPr>
        <p:txBody>
          <a:bodyPr/>
          <a:lstStyle>
            <a:lvl1pPr marL="0" indent="0">
              <a:buNone/>
              <a:defRPr sz="2000" baseline="0">
                <a:gradFill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session code</a:t>
            </a:r>
            <a:endParaRPr lang="en-US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6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u="none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u="none" kern="1200" dirty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6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u="none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u="none" kern="1200" dirty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6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u="none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u="none" kern="1200" dirty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6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u="none" kern="12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u="none" kern="1200" dirty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 lang="en-US" sz="5500" kern="1200" spc="-100" baseline="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113" y="1447800"/>
            <a:ext cx="11149013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0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1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6403646"/>
      </p:ext>
    </p:extLst>
  </p:cSld>
  <p:clrMapOvr>
    <a:masterClrMapping/>
  </p:clrMapOvr>
  <p:transition spd="med">
    <p:push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113" y="1447803"/>
            <a:ext cx="11149013" cy="2000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17323"/>
      </p:ext>
    </p:extLst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ardrop 7"/>
          <p:cNvSpPr/>
          <p:nvPr userDrawn="1"/>
        </p:nvSpPr>
        <p:spPr bwMode="auto">
          <a:xfrm>
            <a:off x="9847979" y="-160540"/>
            <a:ext cx="1828800" cy="1828800"/>
          </a:xfrm>
          <a:prstGeom prst="teardrop">
            <a:avLst/>
          </a:prstGeom>
          <a:noFill/>
          <a:ln w="28575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ardrop 8"/>
          <p:cNvSpPr/>
          <p:nvPr userDrawn="1"/>
        </p:nvSpPr>
        <p:spPr bwMode="auto">
          <a:xfrm>
            <a:off x="9262519" y="1298579"/>
            <a:ext cx="1170916" cy="1170916"/>
          </a:xfrm>
          <a:prstGeom prst="teardrop">
            <a:avLst/>
          </a:prstGeom>
          <a:noFill/>
          <a:ln w="57150">
            <a:solidFill>
              <a:schemeClr val="tx1">
                <a:alpha val="2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ardrop 9"/>
          <p:cNvSpPr/>
          <p:nvPr userDrawn="1"/>
        </p:nvSpPr>
        <p:spPr bwMode="auto">
          <a:xfrm>
            <a:off x="9262522" y="-160539"/>
            <a:ext cx="875009" cy="875011"/>
          </a:xfrm>
          <a:prstGeom prst="teardrop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ardrop 10"/>
          <p:cNvSpPr/>
          <p:nvPr userDrawn="1"/>
        </p:nvSpPr>
        <p:spPr bwMode="auto">
          <a:xfrm>
            <a:off x="8219107" y="1423060"/>
            <a:ext cx="665432" cy="665432"/>
          </a:xfrm>
          <a:prstGeom prst="teardrop">
            <a:avLst/>
          </a:prstGeom>
          <a:noFill/>
          <a:ln w="28575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ardrop 11"/>
          <p:cNvSpPr/>
          <p:nvPr userDrawn="1"/>
        </p:nvSpPr>
        <p:spPr bwMode="auto">
          <a:xfrm>
            <a:off x="9262519" y="5753559"/>
            <a:ext cx="1170916" cy="1170916"/>
          </a:xfrm>
          <a:prstGeom prst="teardrop">
            <a:avLst/>
          </a:prstGeom>
          <a:noFill/>
          <a:ln w="7620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ardrop 12"/>
          <p:cNvSpPr/>
          <p:nvPr userDrawn="1"/>
        </p:nvSpPr>
        <p:spPr bwMode="auto">
          <a:xfrm>
            <a:off x="10527822" y="5081417"/>
            <a:ext cx="773912" cy="773912"/>
          </a:xfrm>
          <a:prstGeom prst="teardrop">
            <a:avLst/>
          </a:prstGeom>
          <a:noFill/>
          <a:ln w="190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ardrop 13"/>
          <p:cNvSpPr/>
          <p:nvPr userDrawn="1"/>
        </p:nvSpPr>
        <p:spPr bwMode="auto">
          <a:xfrm>
            <a:off x="11216481" y="5610291"/>
            <a:ext cx="316712" cy="316712"/>
          </a:xfrm>
          <a:prstGeom prst="teardrop">
            <a:avLst/>
          </a:prstGeom>
          <a:noFill/>
          <a:ln w="19050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ardrop 14"/>
          <p:cNvSpPr/>
          <p:nvPr userDrawn="1"/>
        </p:nvSpPr>
        <p:spPr bwMode="auto">
          <a:xfrm>
            <a:off x="10622882" y="6339019"/>
            <a:ext cx="2361286" cy="2361287"/>
          </a:xfrm>
          <a:prstGeom prst="teardrop">
            <a:avLst/>
          </a:prstGeom>
          <a:noFill/>
          <a:ln w="57150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ardrop 15"/>
          <p:cNvSpPr/>
          <p:nvPr userDrawn="1"/>
        </p:nvSpPr>
        <p:spPr bwMode="auto">
          <a:xfrm>
            <a:off x="681947" y="442115"/>
            <a:ext cx="1255574" cy="1255575"/>
          </a:xfrm>
          <a:prstGeom prst="teardrop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ardrop 16"/>
          <p:cNvSpPr/>
          <p:nvPr userDrawn="1"/>
        </p:nvSpPr>
        <p:spPr bwMode="auto">
          <a:xfrm>
            <a:off x="1866445" y="-160540"/>
            <a:ext cx="513190" cy="513191"/>
          </a:xfrm>
          <a:prstGeom prst="teardrop">
            <a:avLst/>
          </a:prstGeom>
          <a:noFill/>
          <a:ln w="19050">
            <a:solidFill>
              <a:schemeClr val="tx1">
                <a:alpha val="2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ardrop 17"/>
          <p:cNvSpPr/>
          <p:nvPr userDrawn="1"/>
        </p:nvSpPr>
        <p:spPr bwMode="auto">
          <a:xfrm>
            <a:off x="11749869" y="1234417"/>
            <a:ext cx="244474" cy="244475"/>
          </a:xfrm>
          <a:prstGeom prst="teardrop">
            <a:avLst/>
          </a:prstGeom>
          <a:noFill/>
          <a:ln w="19050">
            <a:solidFill>
              <a:schemeClr val="tx1">
                <a:alpha val="1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ardrop 18"/>
          <p:cNvSpPr/>
          <p:nvPr userDrawn="1"/>
        </p:nvSpPr>
        <p:spPr bwMode="auto">
          <a:xfrm>
            <a:off x="5824555" y="1918421"/>
            <a:ext cx="875009" cy="875011"/>
          </a:xfrm>
          <a:prstGeom prst="teardrop">
            <a:avLst/>
          </a:prstGeom>
          <a:noFill/>
          <a:ln w="9525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Teardrop 19"/>
          <p:cNvSpPr/>
          <p:nvPr userDrawn="1"/>
        </p:nvSpPr>
        <p:spPr bwMode="auto">
          <a:xfrm>
            <a:off x="4973453" y="5410283"/>
            <a:ext cx="603404" cy="603404"/>
          </a:xfrm>
          <a:prstGeom prst="teardrop">
            <a:avLst/>
          </a:prstGeom>
          <a:noFill/>
          <a:ln w="3810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ardrop 20"/>
          <p:cNvSpPr/>
          <p:nvPr userDrawn="1"/>
        </p:nvSpPr>
        <p:spPr bwMode="auto">
          <a:xfrm>
            <a:off x="5629432" y="4681875"/>
            <a:ext cx="1030108" cy="1030108"/>
          </a:xfrm>
          <a:prstGeom prst="teardrop">
            <a:avLst/>
          </a:prstGeom>
          <a:noFill/>
          <a:ln w="57150">
            <a:solidFill>
              <a:schemeClr val="tx1">
                <a:alpha val="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138" y="4343406"/>
            <a:ext cx="10237787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kern="1200" spc="-71" baseline="0" dirty="0">
                <a:gradFill>
                  <a:gsLst>
                    <a:gs pos="2083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1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6312" y="2739679"/>
            <a:ext cx="10242551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kern="1200" cap="none" spc="-400" baseline="0" dirty="0" smtClean="0">
                <a:ln w="3175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2345" y="1447800"/>
            <a:ext cx="10237787" cy="914096"/>
          </a:xfrm>
        </p:spPr>
        <p:txBody>
          <a:bodyPr wrap="square" anchor="ctr">
            <a:noAutofit/>
          </a:bodyPr>
          <a:lstStyle>
            <a:lvl1pPr marL="0" indent="0">
              <a:buNone/>
              <a:defRPr sz="6700" spc="-151">
                <a:solidFill>
                  <a:schemeClr val="tx1">
                    <a:alpha val="99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6939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1447803"/>
            <a:ext cx="11149013" cy="200054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12381"/>
      </p:ext>
    </p:extLst>
  </p:cSld>
  <p:clrMapOvr>
    <a:masterClrMapping/>
  </p:clrMapOvr>
  <p:transition spd="med">
    <p:push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49873"/>
      </p:ext>
    </p:extLst>
  </p:cSld>
  <p:clrMapOvr>
    <a:masterClrMapping/>
  </p:clrMapOvr>
  <p:transition spd="med">
    <p:push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779422"/>
      </p:ext>
    </p:extLst>
  </p:cSld>
  <p:clrMapOvr>
    <a:masterClrMapping/>
  </p:clrMapOvr>
  <p:transition spd="med">
    <p:push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113" y="1447803"/>
            <a:ext cx="11149013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11925"/>
      </p:ext>
    </p:extLst>
  </p:cSld>
  <p:clrMapOvr>
    <a:masterClrMapping/>
  </p:clrMapOvr>
  <p:transition spd="med">
    <p:push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113" y="1447803"/>
            <a:ext cx="11149013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6"/>
            <a:ext cx="12188826" cy="619125"/>
          </a:xfrm>
          <a:solidFill>
            <a:srgbClr val="FFFF99"/>
          </a:solidFill>
        </p:spPr>
        <p:txBody>
          <a:bodyPr wrap="square" lIns="152361" tIns="76177" rIns="152361" bIns="76177" anchor="b" anchorCtr="0">
            <a:noAutofit/>
          </a:bodyPr>
          <a:lstStyle>
            <a:lvl1pPr algn="r">
              <a:buFont typeface="Arial" pitchFamily="34" charset="0"/>
              <a:buNone/>
              <a:defRPr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206996"/>
      </p:ext>
    </p:extLst>
  </p:cSld>
  <p:clrMapOvr>
    <a:masterClrMapping/>
  </p:clrMapOvr>
  <p:transition spd="med">
    <p:push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r 1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4" y="1768477"/>
            <a:ext cx="11228440" cy="1218795"/>
          </a:xfrm>
        </p:spPr>
        <p:txBody>
          <a:bodyPr/>
          <a:lstStyle>
            <a:lvl1pPr marL="0" indent="0">
              <a:buNone/>
              <a:defRPr sz="8800" i="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 smtClean="0"/>
              <a:t>Click to edit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2764" y="3219171"/>
            <a:ext cx="7513637" cy="443199"/>
          </a:xfrm>
        </p:spPr>
        <p:txBody>
          <a:bodyPr/>
          <a:lstStyle>
            <a:lvl1pPr marL="0" indent="0">
              <a:buNone/>
              <a:defRPr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30921" y="6290311"/>
            <a:ext cx="1920240" cy="3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63466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Color 1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4" y="1768477"/>
            <a:ext cx="11228440" cy="1218795"/>
          </a:xfrm>
        </p:spPr>
        <p:txBody>
          <a:bodyPr/>
          <a:lstStyle>
            <a:lvl1pPr marL="0" indent="0">
              <a:buNone/>
              <a:defRPr lang="en-US" sz="8800" i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17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Click to edit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2764" y="3219171"/>
            <a:ext cx="7513637" cy="443199"/>
          </a:xfrm>
        </p:spPr>
        <p:txBody>
          <a:bodyPr/>
          <a:lstStyle>
            <a:lvl1pPr marL="0" indent="0">
              <a:buNone/>
              <a:defRPr lang="en-US" sz="320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17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30921" y="6290311"/>
            <a:ext cx="1920240" cy="3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3675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Color 1 Layout">
    <p:bg>
      <p:bgPr>
        <a:solidFill>
          <a:srgbClr val="9B4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4" y="1768477"/>
            <a:ext cx="11228440" cy="1218795"/>
          </a:xfrm>
        </p:spPr>
        <p:txBody>
          <a:bodyPr/>
          <a:lstStyle>
            <a:lvl1pPr marL="0" indent="0">
              <a:buNone/>
              <a:defRPr lang="en-US" sz="8800" i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17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Click to edit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2764" y="3219171"/>
            <a:ext cx="7513637" cy="443199"/>
          </a:xfrm>
        </p:spPr>
        <p:txBody>
          <a:bodyPr/>
          <a:lstStyle>
            <a:lvl1pPr marL="0" indent="0">
              <a:buNone/>
              <a:defRPr lang="en-US" sz="320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17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30921" y="6290311"/>
            <a:ext cx="1920240" cy="3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4401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Color 1 Layout">
    <p:bg>
      <p:bgPr>
        <a:solidFill>
          <a:srgbClr val="7F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4" y="1768477"/>
            <a:ext cx="11228440" cy="1218795"/>
          </a:xfrm>
        </p:spPr>
        <p:txBody>
          <a:bodyPr/>
          <a:lstStyle>
            <a:lvl1pPr marL="0" indent="0">
              <a:buNone/>
              <a:defRPr sz="8800" i="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 smtClean="0"/>
              <a:t>Click to edit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2764" y="3219171"/>
            <a:ext cx="7513637" cy="443199"/>
          </a:xfrm>
        </p:spPr>
        <p:txBody>
          <a:bodyPr/>
          <a:lstStyle>
            <a:lvl1pPr marL="0" indent="0">
              <a:buNone/>
              <a:defRPr lang="en-US" sz="320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17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30921" y="6290311"/>
            <a:ext cx="1920240" cy="3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98260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Color 1 Layout">
    <p:bg>
      <p:bgPr>
        <a:solidFill>
          <a:srgbClr val="F472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4" y="1768477"/>
            <a:ext cx="11228440" cy="1218795"/>
          </a:xfrm>
        </p:spPr>
        <p:txBody>
          <a:bodyPr/>
          <a:lstStyle>
            <a:lvl1pPr marL="0" indent="0">
              <a:buNone/>
              <a:defRPr lang="en-US" sz="8800" i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17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Click to edit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2764" y="3219171"/>
            <a:ext cx="7513637" cy="443199"/>
          </a:xfrm>
        </p:spPr>
        <p:txBody>
          <a:bodyPr/>
          <a:lstStyle>
            <a:lvl1pPr marL="0" indent="0">
              <a:buNone/>
              <a:defRPr lang="en-US" sz="320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17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30921" y="6290311"/>
            <a:ext cx="1920240" cy="3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3624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113" y="1447805"/>
            <a:ext cx="11149013" cy="5181601"/>
          </a:xfrm>
          <a:prstGeom prst="rect">
            <a:avLst/>
          </a:prstGeom>
        </p:spPr>
        <p:txBody>
          <a:bodyPr/>
          <a:lstStyle>
            <a:lvl1pPr marL="284104" indent="-284104">
              <a:buFont typeface="Wingdings" pitchFamily="2" charset="2"/>
              <a:buChar char=""/>
              <a:defRPr sz="4000">
                <a:latin typeface="+mn-lt"/>
              </a:defRPr>
            </a:lvl1pPr>
            <a:lvl2pPr marL="517417" indent="-233314">
              <a:buFont typeface="Wingdings" pitchFamily="2" charset="2"/>
              <a:buChar char=""/>
              <a:defRPr>
                <a:latin typeface="+mn-lt"/>
              </a:defRPr>
            </a:lvl2pPr>
            <a:lvl3pPr marL="741209" indent="-223791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4209" indent="-173000">
              <a:buFont typeface="Wingdings" pitchFamily="2" charset="2"/>
              <a:buChar char=""/>
              <a:defRPr>
                <a:latin typeface="+mn-lt"/>
              </a:defRPr>
            </a:lvl4pPr>
            <a:lvl5pPr marL="1087211" indent="-173000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7311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Color 1 Layout">
    <p:bg>
      <p:bgPr>
        <a:solidFill>
          <a:srgbClr val="E81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4" y="1768477"/>
            <a:ext cx="11228440" cy="1218795"/>
          </a:xfrm>
        </p:spPr>
        <p:txBody>
          <a:bodyPr/>
          <a:lstStyle>
            <a:lvl1pPr marL="0" indent="0">
              <a:buNone/>
              <a:defRPr lang="en-US" sz="8800" i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17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Click to edit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2764" y="3219171"/>
            <a:ext cx="7513637" cy="443199"/>
          </a:xfrm>
        </p:spPr>
        <p:txBody>
          <a:bodyPr/>
          <a:lstStyle>
            <a:lvl1pPr marL="0" indent="0">
              <a:buNone/>
              <a:defRPr lang="en-US" sz="320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91417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30921" y="6290311"/>
            <a:ext cx="1920240" cy="3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7253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Color 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11269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r Layout 5">
    <p:bg>
      <p:bgPr>
        <a:solidFill>
          <a:srgbClr val="0018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9061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r 3 Layout">
    <p:bg>
      <p:bgPr>
        <a:solidFill>
          <a:srgbClr val="9B4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54317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r 2 Layout">
    <p:bg>
      <p:bgPr>
        <a:solidFill>
          <a:srgbClr val="7F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18862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r Layout 4">
    <p:bg>
      <p:bgPr>
        <a:solidFill>
          <a:srgbClr val="F472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41553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Color Layout 4">
    <p:bg>
      <p:bgPr>
        <a:solidFill>
          <a:srgbClr val="E81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43230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9847979" y="-160540"/>
            <a:ext cx="1828800" cy="1828800"/>
          </a:xfrm>
          <a:prstGeom prst="rect">
            <a:avLst/>
          </a:prstGeom>
          <a:noFill/>
          <a:ln w="28575" cap="flat" cmpd="sng" algn="ctr">
            <a:solidFill>
              <a:srgbClr val="FFFFFF">
                <a:alpha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9262519" y="1298579"/>
            <a:ext cx="1170916" cy="1170916"/>
          </a:xfrm>
          <a:prstGeom prst="rect">
            <a:avLst/>
          </a:prstGeom>
          <a:noFill/>
          <a:ln w="57150" cap="flat" cmpd="sng" algn="ctr">
            <a:solidFill>
              <a:srgbClr val="FFFFFF">
                <a:alpha val="2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262522" y="-160539"/>
            <a:ext cx="875009" cy="875011"/>
          </a:xfrm>
          <a:prstGeom prst="rect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8219107" y="1423060"/>
            <a:ext cx="665432" cy="665432"/>
          </a:xfrm>
          <a:prstGeom prst="rect">
            <a:avLst/>
          </a:prstGeom>
          <a:noFill/>
          <a:ln w="28575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9262519" y="5753559"/>
            <a:ext cx="1170916" cy="1170916"/>
          </a:xfrm>
          <a:prstGeom prst="rect">
            <a:avLst/>
          </a:prstGeom>
          <a:noFill/>
          <a:ln w="7620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0527822" y="5081417"/>
            <a:ext cx="773912" cy="773912"/>
          </a:xfrm>
          <a:prstGeom prst="rect">
            <a:avLst/>
          </a:prstGeom>
          <a:noFill/>
          <a:ln w="190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1216481" y="5610291"/>
            <a:ext cx="316712" cy="316712"/>
          </a:xfrm>
          <a:prstGeom prst="rect">
            <a:avLst/>
          </a:prstGeom>
          <a:noFill/>
          <a:ln w="19050" cap="flat" cmpd="sng" algn="ctr">
            <a:solidFill>
              <a:srgbClr val="FFFFFF">
                <a:alpha val="2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0622882" y="6339019"/>
            <a:ext cx="2361286" cy="2361287"/>
          </a:xfrm>
          <a:prstGeom prst="rect">
            <a:avLst/>
          </a:prstGeom>
          <a:noFill/>
          <a:ln w="57150" cap="flat" cmpd="sng" algn="ctr">
            <a:solidFill>
              <a:srgbClr val="FFFFFF">
                <a:alpha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81947" y="442115"/>
            <a:ext cx="1255574" cy="1255575"/>
          </a:xfrm>
          <a:prstGeom prst="rect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866445" y="-160540"/>
            <a:ext cx="513190" cy="513191"/>
          </a:xfrm>
          <a:prstGeom prst="rect">
            <a:avLst/>
          </a:prstGeom>
          <a:noFill/>
          <a:ln w="19050" cap="flat" cmpd="sng" algn="ctr">
            <a:solidFill>
              <a:srgbClr val="FFFFFF">
                <a:alpha val="2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1749869" y="1234417"/>
            <a:ext cx="244474" cy="244475"/>
          </a:xfrm>
          <a:prstGeom prst="rect">
            <a:avLst/>
          </a:prstGeom>
          <a:noFill/>
          <a:ln w="19050" cap="flat" cmpd="sng" algn="ctr">
            <a:solidFill>
              <a:srgbClr val="FFFFFF">
                <a:alpha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824555" y="1918421"/>
            <a:ext cx="875009" cy="875011"/>
          </a:xfrm>
          <a:prstGeom prst="rect">
            <a:avLst/>
          </a:prstGeom>
          <a:noFill/>
          <a:ln w="9525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973453" y="5410283"/>
            <a:ext cx="603404" cy="603404"/>
          </a:xfrm>
          <a:prstGeom prst="rect">
            <a:avLst/>
          </a:prstGeom>
          <a:noFill/>
          <a:ln w="3810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629432" y="4681875"/>
            <a:ext cx="1030108" cy="1030108"/>
          </a:xfrm>
          <a:prstGeom prst="rect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83416"/>
            <a:ext cx="10237787" cy="923329"/>
          </a:xfrm>
        </p:spPr>
        <p:txBody>
          <a:bodyPr anchor="b" anchorCtr="0"/>
          <a:lstStyle>
            <a:lvl1pPr>
              <a:defRPr sz="6700" spc="-151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8"/>
            <a:ext cx="10237787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chemeClr val="tx2">
                    <a:lumMod val="20000"/>
                    <a:lumOff val="80000"/>
                    <a:alpha val="99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2949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 bwMode="auto">
          <a:xfrm>
            <a:off x="10202424" y="-383423"/>
            <a:ext cx="1828800" cy="1828800"/>
          </a:xfrm>
          <a:prstGeom prst="ellipse">
            <a:avLst/>
          </a:prstGeom>
          <a:noFill/>
          <a:ln w="28575" cap="flat" cmpd="sng" algn="ctr">
            <a:solidFill>
              <a:srgbClr val="FFFFFF">
                <a:alpha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616963" y="1075695"/>
            <a:ext cx="1170916" cy="1170916"/>
          </a:xfrm>
          <a:prstGeom prst="ellipse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9616963" y="-383423"/>
            <a:ext cx="875009" cy="875011"/>
          </a:xfrm>
          <a:prstGeom prst="ellipse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573549" y="1200179"/>
            <a:ext cx="665432" cy="665432"/>
          </a:xfrm>
          <a:prstGeom prst="ellipse">
            <a:avLst/>
          </a:prstGeom>
          <a:noFill/>
          <a:ln w="28575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490215" y="5499903"/>
            <a:ext cx="1170916" cy="1170916"/>
          </a:xfrm>
          <a:prstGeom prst="ellipse">
            <a:avLst/>
          </a:prstGeom>
          <a:noFill/>
          <a:ln w="7620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0755520" y="4827763"/>
            <a:ext cx="773912" cy="773912"/>
          </a:xfrm>
          <a:prstGeom prst="ellipse">
            <a:avLst/>
          </a:prstGeom>
          <a:noFill/>
          <a:ln w="190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1444176" y="5356636"/>
            <a:ext cx="316712" cy="316712"/>
          </a:xfrm>
          <a:prstGeom prst="ellipse">
            <a:avLst/>
          </a:prstGeom>
          <a:noFill/>
          <a:ln w="19050" cap="flat" cmpd="sng" algn="ctr">
            <a:solidFill>
              <a:srgbClr val="FFFFFF">
                <a:alpha val="2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850578" y="6085364"/>
            <a:ext cx="2361286" cy="2361287"/>
          </a:xfrm>
          <a:prstGeom prst="ellipse">
            <a:avLst/>
          </a:prstGeom>
          <a:noFill/>
          <a:ln w="57150" cap="flat" cmpd="sng" algn="ctr">
            <a:solidFill>
              <a:srgbClr val="FFFFFF">
                <a:alpha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503469" y="1115607"/>
            <a:ext cx="1255574" cy="1255575"/>
          </a:xfrm>
          <a:prstGeom prst="ellipse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687963" y="512958"/>
            <a:ext cx="513190" cy="513191"/>
          </a:xfrm>
          <a:prstGeom prst="ellipse">
            <a:avLst/>
          </a:prstGeom>
          <a:noFill/>
          <a:ln w="19050" cap="flat" cmpd="sng" algn="ctr">
            <a:solidFill>
              <a:srgbClr val="FFFFFF">
                <a:alpha val="2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2104310" y="1011537"/>
            <a:ext cx="244474" cy="244475"/>
          </a:xfrm>
          <a:prstGeom prst="ellipse">
            <a:avLst/>
          </a:prstGeom>
          <a:noFill/>
          <a:ln w="19050" cap="flat" cmpd="sng" algn="ctr">
            <a:solidFill>
              <a:srgbClr val="FFFFFF">
                <a:alpha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1156213" y="1879033"/>
            <a:ext cx="875009" cy="875011"/>
          </a:xfrm>
          <a:prstGeom prst="ellipse">
            <a:avLst/>
          </a:prstGeom>
          <a:noFill/>
          <a:ln w="9525" cap="flat" cmpd="sng" algn="ctr">
            <a:solidFill>
              <a:srgbClr val="FFFFFF">
                <a:alpha val="2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973453" y="5410283"/>
            <a:ext cx="603404" cy="603404"/>
          </a:xfrm>
          <a:prstGeom prst="ellipse">
            <a:avLst/>
          </a:prstGeom>
          <a:noFill/>
          <a:ln w="3810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629432" y="4681875"/>
            <a:ext cx="1030108" cy="1030108"/>
          </a:xfrm>
          <a:prstGeom prst="ellipse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113" y="2967342"/>
            <a:ext cx="11149013" cy="923329"/>
          </a:xfrm>
        </p:spPr>
        <p:txBody>
          <a:bodyPr anchor="ctr" anchorCtr="0"/>
          <a:lstStyle>
            <a:lvl1pPr>
              <a:defRPr sz="6700" spc="-300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9291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g_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113" y="3050437"/>
            <a:ext cx="11149013" cy="757131"/>
          </a:xfrm>
        </p:spPr>
        <p:txBody>
          <a:bodyPr anchor="ctr" anchorCtr="0"/>
          <a:lstStyle>
            <a:lvl1pPr>
              <a:defRPr sz="5500" spc="-300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8330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113" y="1447805"/>
            <a:ext cx="11149013" cy="51816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231725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457101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693595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5260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ardrop 20"/>
          <p:cNvSpPr/>
          <p:nvPr/>
        </p:nvSpPr>
        <p:spPr bwMode="auto">
          <a:xfrm>
            <a:off x="9847979" y="-160540"/>
            <a:ext cx="1828800" cy="1828800"/>
          </a:xfrm>
          <a:prstGeom prst="teardrop">
            <a:avLst/>
          </a:prstGeom>
          <a:noFill/>
          <a:ln w="28575" cap="flat" cmpd="sng" algn="ctr">
            <a:solidFill>
              <a:srgbClr val="FFFFFF">
                <a:alpha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ardrop 21"/>
          <p:cNvSpPr/>
          <p:nvPr/>
        </p:nvSpPr>
        <p:spPr bwMode="auto">
          <a:xfrm>
            <a:off x="9262519" y="1298579"/>
            <a:ext cx="1170916" cy="1170916"/>
          </a:xfrm>
          <a:prstGeom prst="teardrop">
            <a:avLst/>
          </a:prstGeom>
          <a:noFill/>
          <a:ln w="57150" cap="flat" cmpd="sng" algn="ctr">
            <a:solidFill>
              <a:srgbClr val="FFFFFF">
                <a:alpha val="2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Teardrop 22"/>
          <p:cNvSpPr/>
          <p:nvPr/>
        </p:nvSpPr>
        <p:spPr bwMode="auto">
          <a:xfrm>
            <a:off x="9262522" y="-160539"/>
            <a:ext cx="875009" cy="875011"/>
          </a:xfrm>
          <a:prstGeom prst="teardrop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Teardrop 23"/>
          <p:cNvSpPr/>
          <p:nvPr/>
        </p:nvSpPr>
        <p:spPr bwMode="auto">
          <a:xfrm>
            <a:off x="8219107" y="1423060"/>
            <a:ext cx="665432" cy="665432"/>
          </a:xfrm>
          <a:prstGeom prst="teardrop">
            <a:avLst/>
          </a:prstGeom>
          <a:noFill/>
          <a:ln w="28575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ardrop 24"/>
          <p:cNvSpPr/>
          <p:nvPr/>
        </p:nvSpPr>
        <p:spPr bwMode="auto">
          <a:xfrm>
            <a:off x="9262519" y="5753559"/>
            <a:ext cx="1170916" cy="1170916"/>
          </a:xfrm>
          <a:prstGeom prst="teardrop">
            <a:avLst/>
          </a:prstGeom>
          <a:noFill/>
          <a:ln w="7620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ardrop 25"/>
          <p:cNvSpPr/>
          <p:nvPr/>
        </p:nvSpPr>
        <p:spPr bwMode="auto">
          <a:xfrm>
            <a:off x="10527822" y="5081417"/>
            <a:ext cx="773912" cy="773912"/>
          </a:xfrm>
          <a:prstGeom prst="teardrop">
            <a:avLst/>
          </a:prstGeom>
          <a:noFill/>
          <a:ln w="190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Teardrop 26"/>
          <p:cNvSpPr/>
          <p:nvPr/>
        </p:nvSpPr>
        <p:spPr bwMode="auto">
          <a:xfrm>
            <a:off x="11216481" y="5610291"/>
            <a:ext cx="316712" cy="316712"/>
          </a:xfrm>
          <a:prstGeom prst="teardrop">
            <a:avLst/>
          </a:prstGeom>
          <a:noFill/>
          <a:ln w="19050" cap="flat" cmpd="sng" algn="ctr">
            <a:solidFill>
              <a:srgbClr val="FFFFFF">
                <a:alpha val="2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eardrop 27"/>
          <p:cNvSpPr/>
          <p:nvPr/>
        </p:nvSpPr>
        <p:spPr bwMode="auto">
          <a:xfrm>
            <a:off x="10622882" y="6339019"/>
            <a:ext cx="2361286" cy="2361287"/>
          </a:xfrm>
          <a:prstGeom prst="teardrop">
            <a:avLst/>
          </a:prstGeom>
          <a:noFill/>
          <a:ln w="57150" cap="flat" cmpd="sng" algn="ctr">
            <a:solidFill>
              <a:srgbClr val="FFFFFF">
                <a:alpha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Teardrop 28"/>
          <p:cNvSpPr/>
          <p:nvPr/>
        </p:nvSpPr>
        <p:spPr bwMode="auto">
          <a:xfrm>
            <a:off x="681947" y="442115"/>
            <a:ext cx="1255574" cy="1255575"/>
          </a:xfrm>
          <a:prstGeom prst="teardrop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Teardrop 29"/>
          <p:cNvSpPr/>
          <p:nvPr/>
        </p:nvSpPr>
        <p:spPr bwMode="auto">
          <a:xfrm>
            <a:off x="1866445" y="-160540"/>
            <a:ext cx="513190" cy="513191"/>
          </a:xfrm>
          <a:prstGeom prst="teardrop">
            <a:avLst/>
          </a:prstGeom>
          <a:noFill/>
          <a:ln w="19050" cap="flat" cmpd="sng" algn="ctr">
            <a:solidFill>
              <a:srgbClr val="FFFFFF">
                <a:alpha val="2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Teardrop 30"/>
          <p:cNvSpPr/>
          <p:nvPr/>
        </p:nvSpPr>
        <p:spPr bwMode="auto">
          <a:xfrm>
            <a:off x="11749869" y="1234417"/>
            <a:ext cx="244474" cy="244475"/>
          </a:xfrm>
          <a:prstGeom prst="teardrop">
            <a:avLst/>
          </a:prstGeom>
          <a:noFill/>
          <a:ln w="19050" cap="flat" cmpd="sng" algn="ctr">
            <a:solidFill>
              <a:srgbClr val="FFFFFF">
                <a:alpha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Teardrop 31"/>
          <p:cNvSpPr/>
          <p:nvPr/>
        </p:nvSpPr>
        <p:spPr bwMode="auto">
          <a:xfrm>
            <a:off x="5824555" y="1918421"/>
            <a:ext cx="875009" cy="875011"/>
          </a:xfrm>
          <a:prstGeom prst="teardrop">
            <a:avLst/>
          </a:prstGeom>
          <a:noFill/>
          <a:ln w="9525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ardrop 32"/>
          <p:cNvSpPr/>
          <p:nvPr/>
        </p:nvSpPr>
        <p:spPr bwMode="auto">
          <a:xfrm>
            <a:off x="4973453" y="5410283"/>
            <a:ext cx="603404" cy="603404"/>
          </a:xfrm>
          <a:prstGeom prst="teardrop">
            <a:avLst/>
          </a:prstGeom>
          <a:noFill/>
          <a:ln w="3810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Teardrop 33"/>
          <p:cNvSpPr/>
          <p:nvPr/>
        </p:nvSpPr>
        <p:spPr bwMode="auto">
          <a:xfrm>
            <a:off x="5629432" y="4681875"/>
            <a:ext cx="1030108" cy="1030108"/>
          </a:xfrm>
          <a:prstGeom prst="teardrop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114" y="4343406"/>
            <a:ext cx="840581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kern="1200" spc="-71" baseline="0" dirty="0">
                <a:solidFill>
                  <a:schemeClr val="bg1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1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6312" y="2739679"/>
            <a:ext cx="10242551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kern="1200" cap="none" spc="-400" baseline="0" dirty="0" smtClean="0">
                <a:ln w="3175">
                  <a:noFill/>
                </a:ln>
                <a:solidFill>
                  <a:schemeClr val="accent3">
                    <a:lumMod val="20000"/>
                    <a:lumOff val="80000"/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05115" y="1900239"/>
            <a:ext cx="8405812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700" spc="-151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02624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113" y="1447805"/>
            <a:ext cx="11149013" cy="51816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solidFill>
                  <a:schemeClr val="tx1">
                    <a:alpha val="99000"/>
                  </a:schemeClr>
                </a:solidFill>
                <a:latin typeface="+mn-lt"/>
              </a:defRPr>
            </a:lvl1pPr>
            <a:lvl2pPr marL="0" indent="0">
              <a:buNone/>
              <a:defRPr sz="2000">
                <a:solidFill>
                  <a:schemeClr val="tx1">
                    <a:alpha val="99000"/>
                  </a:schemeClr>
                </a:solidFill>
                <a:latin typeface="+mn-lt"/>
              </a:defRPr>
            </a:lvl2pPr>
            <a:lvl3pPr marL="231725" indent="0">
              <a:buNone/>
              <a:defRPr sz="2000">
                <a:solidFill>
                  <a:schemeClr val="tx1">
                    <a:alpha val="99000"/>
                  </a:schemeClr>
                </a:solidFill>
                <a:latin typeface="+mn-lt"/>
              </a:defRPr>
            </a:lvl3pPr>
            <a:lvl4pPr marL="457101" indent="0">
              <a:buNone/>
              <a:defRPr sz="2000">
                <a:solidFill>
                  <a:schemeClr val="tx1">
                    <a:alpha val="99000"/>
                  </a:schemeClr>
                </a:solidFill>
                <a:latin typeface="+mn-lt"/>
              </a:defRPr>
            </a:lvl4pPr>
            <a:lvl5pPr marL="693595" indent="0">
              <a:buNone/>
              <a:defRPr sz="2000">
                <a:solidFill>
                  <a:schemeClr val="tx1">
                    <a:alpha val="99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1869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113" y="1447805"/>
            <a:ext cx="11149013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2pPr>
            <a:lvl3pPr marL="231725" indent="0">
              <a:buNone/>
              <a:defRPr sz="200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3pPr>
            <a:lvl4pPr marL="457101" indent="0">
              <a:buNone/>
              <a:defRPr sz="200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4pPr>
            <a:lvl5pPr marL="693595" indent="0">
              <a:buNone/>
              <a:defRPr sz="200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8794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700" y="1447800"/>
            <a:ext cx="5394960" cy="518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4000">
                <a:gradFill>
                  <a:gsLst>
                    <a:gs pos="100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  <a:lvl3pPr marL="233314" indent="0">
              <a:buNone/>
              <a:defRPr sz="2000">
                <a:latin typeface="+mn-lt"/>
              </a:defRPr>
            </a:lvl3pPr>
            <a:lvl4pPr marL="457101" indent="0">
              <a:buNone/>
              <a:defRPr sz="2000">
                <a:latin typeface="+mn-lt"/>
              </a:defRPr>
            </a:lvl4pPr>
            <a:lvl5pPr marL="693595" indent="0">
              <a:buNone/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7927" y="1447800"/>
            <a:ext cx="5394960" cy="518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4000" kern="1200" spc="-71" baseline="0" dirty="0" smtClean="0">
                <a:gradFill>
                  <a:gsLst>
                    <a:gs pos="100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3175" marR="0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314" marR="0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275" marR="0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7248" marR="0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25197"/>
      </p:ext>
    </p:extLst>
  </p:cSld>
  <p:clrMapOvr>
    <a:masterClrMapping/>
  </p:clrMapOvr>
  <p:transition spd="med">
    <p:push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000000"/>
                  </a:gs>
                  <a:gs pos="86000">
                    <a:srgbClr val="000000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703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239221"/>
      </p:ext>
    </p:extLst>
  </p:cSld>
  <p:clrMapOvr>
    <a:masterClrMapping/>
  </p:clrMapOvr>
  <p:transition spd="med">
    <p:push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56215" y="2526576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56215" y="3440976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85000"/>
                    <a:lumOff val="1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533397" y="2526576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533397" y="3440976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85000"/>
                    <a:lumOff val="1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115" y="2526576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82115" y="3440976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85000"/>
                    <a:lumOff val="1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277283"/>
      </p:ext>
    </p:extLst>
  </p:cSld>
  <p:clrMapOvr>
    <a:masterClrMapping/>
  </p:clrMapOvr>
  <p:transition spd="med">
    <p:push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41323" y="1394951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41323" y="2309351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7224" y="1394951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367224" y="2309351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41323" y="3961640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41323" y="4876040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3367224" y="3961640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367224" y="4876040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374257"/>
      </p:ext>
    </p:extLst>
  </p:cSld>
  <p:clrMapOvr>
    <a:masterClrMapping/>
  </p:clrMapOvr>
  <p:transition spd="med">
    <p:push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56215" y="1394951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56215" y="2309351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85000"/>
                    <a:lumOff val="1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533397" y="1394951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533397" y="2309351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85000"/>
                    <a:lumOff val="1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115" y="1394951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82115" y="2309351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85000"/>
                    <a:lumOff val="1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56215" y="3961640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756215" y="4876040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85000"/>
                    <a:lumOff val="1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533397" y="3961640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4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533397" y="4876040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85000"/>
                    <a:lumOff val="1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982115" y="3961640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982115" y="4876040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85000"/>
                    <a:lumOff val="1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297103"/>
      </p:ext>
    </p:extLst>
  </p:cSld>
  <p:clrMapOvr>
    <a:masterClrMapping/>
  </p:clrMapOvr>
  <p:transition spd="med">
    <p:push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hidden">
          <a:xfrm rot="10800000" flipV="1">
            <a:off x="0" y="2"/>
            <a:ext cx="12188825" cy="115594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solidFill>
                <a:srgbClr val="000000">
                  <a:alpha val="99000"/>
                </a:srgb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2"/>
            <a:ext cx="12188825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319" y="1447800"/>
            <a:ext cx="11152188" cy="51816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65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296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834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3007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65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113" y="1447805"/>
            <a:ext cx="11149013" cy="51816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231725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457101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693595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3712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701" y="228600"/>
            <a:ext cx="11152188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113" y="1447799"/>
            <a:ext cx="11149013" cy="2043636"/>
          </a:xfrm>
          <a:prstGeom prst="rect">
            <a:avLst/>
          </a:prstGeom>
        </p:spPr>
        <p:txBody>
          <a:bodyPr/>
          <a:lstStyle>
            <a:lvl1pPr marL="342829" indent="-34282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8519" indent="-28569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209" indent="-28569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2760" indent="-22855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313" indent="-22855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6"/>
            <a:ext cx="12188826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61" tIns="76177" rIns="152361" bIns="76177" anchor="b" anchorCtr="0">
            <a:noAutofit/>
          </a:bodyPr>
          <a:lstStyle>
            <a:lvl1pPr algn="r">
              <a:buFont typeface="Arial" pitchFamily="34" charset="0"/>
              <a:buNone/>
              <a:defRPr sz="36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62948619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64" y="1622376"/>
            <a:ext cx="7869236" cy="1523497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500">
                <a:gradFill flip="none" rotWithShape="1"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965" y="4343409"/>
            <a:ext cx="6840535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accent1"/>
                    </a:gs>
                    <a:gs pos="86000">
                      <a:schemeClr val="accent1"/>
                    </a:gs>
                  </a:gsLst>
                  <a:lin ang="5400000" scaled="0"/>
                </a:gradFill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0072C6"/>
                    </a:gs>
                    <a:gs pos="86000">
                      <a:srgbClr val="0072C6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0072C6"/>
                  </a:gs>
                  <a:gs pos="86000">
                    <a:srgbClr val="0072C6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69965" y="190509"/>
            <a:ext cx="2547938" cy="276999"/>
          </a:xfrm>
        </p:spPr>
        <p:txBody>
          <a:bodyPr/>
          <a:lstStyle>
            <a:lvl1pPr marL="0" indent="0">
              <a:buNone/>
              <a:defRPr sz="2000" baseline="0">
                <a:gradFill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session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9031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6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000000"/>
                  </a:gs>
                  <a:gs pos="86000">
                    <a:srgbClr val="000000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6951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136" y="5644120"/>
            <a:ext cx="9574695" cy="36830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4136" y="5970087"/>
            <a:ext cx="9574695" cy="623688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>
              <a:lnSpc>
                <a:spcPct val="70000"/>
              </a:lnSpc>
              <a:buFontTx/>
              <a:buNone/>
              <a:defRPr kumimoji="0" lang="en-US" sz="1600" b="0" i="0" u="none" strike="noStrike" kern="1200" cap="none" spc="-71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20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Click to edit presenter </a:t>
            </a:r>
          </a:p>
          <a:p>
            <a:pPr marL="0" marR="0" lvl="0" indent="0" algn="l" defTabSz="91420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and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0"/>
            <a:ext cx="12188825" cy="684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380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69" y="3012000"/>
            <a:ext cx="7796664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8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965" y="4787317"/>
            <a:ext cx="704192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9972" y="844111"/>
            <a:ext cx="8605837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0" u="none" strike="noStrike" kern="1200" cap="none" spc="-300" normalizeH="0" baseline="0" noProof="0" dirty="0" smtClean="0">
                <a:ln w="11430"/>
                <a:gradFill>
                  <a:gsLst>
                    <a:gs pos="0">
                      <a:schemeClr val="tx1"/>
                    </a:gs>
                    <a:gs pos="88000">
                      <a:schemeClr val="tx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000000"/>
                    </a:gs>
                    <a:gs pos="86000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000000"/>
                  </a:gs>
                  <a:gs pos="86000">
                    <a:srgbClr val="000000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4928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9116" y="1905008"/>
            <a:ext cx="11149012" cy="158504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4786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4136" y="5644120"/>
            <a:ext cx="9574695" cy="36830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4136" y="5970087"/>
            <a:ext cx="9574695" cy="623688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>
              <a:lnSpc>
                <a:spcPct val="70000"/>
              </a:lnSpc>
              <a:buFontTx/>
              <a:buNone/>
              <a:defRPr kumimoji="0" lang="en-US" sz="1600" b="0" i="0" u="none" strike="noStrike" kern="1200" cap="none" spc="-71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20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Click to edit presenter </a:t>
            </a:r>
          </a:p>
          <a:p>
            <a:pPr marL="0" marR="0" lvl="0" indent="0" algn="l" defTabSz="91420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and date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4"/>
            <a:ext cx="12203941" cy="68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3843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796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defTabSz="914209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15112" y="0"/>
            <a:ext cx="12203938" cy="6858000"/>
            <a:chOff x="-11340" y="0"/>
            <a:chExt cx="9155340" cy="6858000"/>
          </a:xfrm>
        </p:grpSpPr>
        <p:sp>
          <p:nvSpPr>
            <p:cNvPr id="23" name="Rectangle 2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3000">
                  <a:schemeClr val="bg1">
                    <a:alpha val="0"/>
                  </a:schemeClr>
                </a:gs>
                <a:gs pos="82000">
                  <a:schemeClr val="bg1">
                    <a:lumMod val="95000"/>
                    <a:alpha val="50000"/>
                  </a:schemeClr>
                </a:gs>
                <a:gs pos="100000">
                  <a:srgbClr val="E2E2E2">
                    <a:alpha val="5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09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Group 8"/>
            <p:cNvGrpSpPr/>
            <p:nvPr userDrawn="1"/>
          </p:nvGrpSpPr>
          <p:grpSpPr>
            <a:xfrm>
              <a:off x="-11340" y="0"/>
              <a:ext cx="9155340" cy="6858000"/>
              <a:chOff x="-11340" y="0"/>
              <a:chExt cx="9155340" cy="6858000"/>
            </a:xfrm>
          </p:grpSpPr>
          <p:sp>
            <p:nvSpPr>
              <p:cNvPr id="25" name="Rectangle 24"/>
              <p:cNvSpPr/>
              <p:nvPr userDrawn="1"/>
            </p:nvSpPr>
            <p:spPr>
              <a:xfrm>
                <a:off x="-11340" y="0"/>
                <a:ext cx="9144001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3000">
                    <a:schemeClr val="bg1">
                      <a:alpha val="0"/>
                    </a:schemeClr>
                  </a:gs>
                  <a:gs pos="82000">
                    <a:schemeClr val="bg1">
                      <a:lumMod val="95000"/>
                      <a:alpha val="50000"/>
                    </a:schemeClr>
                  </a:gs>
                  <a:gs pos="100000">
                    <a:srgbClr val="E2E2E2">
                      <a:alpha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09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>
                <a:off x="0" y="3581400"/>
                <a:ext cx="9144000" cy="32766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09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1" name="Rectangle 20"/>
          <p:cNvSpPr/>
          <p:nvPr userDrawn="1"/>
        </p:nvSpPr>
        <p:spPr>
          <a:xfrm>
            <a:off x="2" y="3581400"/>
            <a:ext cx="12188822" cy="3276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defTabSz="9142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1206794" y="6324600"/>
            <a:ext cx="1221110" cy="152400"/>
          </a:xfrm>
          <a:prstGeom prst="rect">
            <a:avLst/>
          </a:prstGeom>
        </p:spPr>
        <p:txBody>
          <a:bodyPr lIns="91420" tIns="45711" rIns="91420" bIns="45711"/>
          <a:lstStyle/>
          <a:p>
            <a:fld id="{3EBBC3FC-7A95-446A-8885-5602F35F550A}" type="datetime1">
              <a:rPr lang="en-US" smtClean="0">
                <a:solidFill>
                  <a:srgbClr val="000000"/>
                </a:solidFill>
              </a:rPr>
              <a:pPr/>
              <a:t>5/30/2015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614137" y="6324600"/>
            <a:ext cx="516287" cy="152400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711B4CA8-52BE-46B1-A536-58CE1A3FAF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614135" y="6461655"/>
            <a:ext cx="1813766" cy="128575"/>
          </a:xfrm>
          <a:prstGeom prst="rect">
            <a:avLst/>
          </a:prstGeom>
        </p:spPr>
        <p:txBody>
          <a:bodyPr lIns="91420" tIns="45711" rIns="91420" bIns="45711"/>
          <a:lstStyle/>
          <a:p>
            <a:r>
              <a:rPr lang="en-US" smtClean="0">
                <a:solidFill>
                  <a:srgbClr val="000000"/>
                </a:solidFill>
              </a:rPr>
              <a:t>MICROSOFT CONFIDENTIAL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4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500" spc="-40" baseline="0"/>
            </a:lvl1pPr>
            <a:lvl2pPr marL="457101" indent="0">
              <a:buNone/>
              <a:defRPr sz="1200"/>
            </a:lvl2pPr>
            <a:lvl3pPr marL="914209" indent="0">
              <a:buNone/>
              <a:defRPr sz="1100"/>
            </a:lvl3pPr>
            <a:lvl4pPr marL="1371313" indent="0">
              <a:buNone/>
              <a:defRPr sz="900"/>
            </a:lvl4pPr>
            <a:lvl5pPr marL="1828420" indent="0">
              <a:buNone/>
              <a:defRPr sz="900"/>
            </a:lvl5pPr>
            <a:lvl6pPr marL="2285521" indent="0">
              <a:buNone/>
              <a:defRPr sz="900"/>
            </a:lvl6pPr>
            <a:lvl7pPr marL="2742629" indent="0">
              <a:buNone/>
              <a:defRPr sz="900"/>
            </a:lvl7pPr>
            <a:lvl8pPr marL="3199733" indent="0">
              <a:buNone/>
              <a:defRPr sz="900"/>
            </a:lvl8pPr>
            <a:lvl9pPr marL="365684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56030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371609"/>
            <a:ext cx="10982750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21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0568" y="249237"/>
            <a:ext cx="11031626" cy="757131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5943600"/>
            <a:ext cx="9547913" cy="3048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1900" spc="-53" baseline="0"/>
            </a:lvl1pPr>
            <a:lvl2pPr marL="609367" indent="0">
              <a:buNone/>
              <a:defRPr sz="1600"/>
            </a:lvl2pPr>
            <a:lvl3pPr marL="1218733" indent="0">
              <a:buNone/>
              <a:defRPr sz="1300"/>
            </a:lvl3pPr>
            <a:lvl4pPr marL="1828100" indent="0">
              <a:buNone/>
              <a:defRPr sz="1200"/>
            </a:lvl4pPr>
            <a:lvl5pPr marL="2437467" indent="0">
              <a:buNone/>
              <a:defRPr sz="1200"/>
            </a:lvl5pPr>
            <a:lvl6pPr marL="3046829" indent="0">
              <a:buNone/>
              <a:defRPr sz="1200"/>
            </a:lvl6pPr>
            <a:lvl7pPr marL="3656200" indent="0">
              <a:buNone/>
              <a:defRPr sz="1200"/>
            </a:lvl7pPr>
            <a:lvl8pPr marL="4265563" indent="0">
              <a:buNone/>
              <a:defRPr sz="1200"/>
            </a:lvl8pPr>
            <a:lvl9pPr marL="487492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614139" y="1804991"/>
            <a:ext cx="9570002" cy="20005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9"/>
          </p:nvPr>
        </p:nvSpPr>
        <p:spPr>
          <a:xfrm>
            <a:off x="1422034" y="6324600"/>
            <a:ext cx="1221110" cy="152400"/>
          </a:xfrm>
          <a:prstGeom prst="rect">
            <a:avLst/>
          </a:prstGeom>
        </p:spPr>
        <p:txBody>
          <a:bodyPr lIns="121872" tIns="60936" rIns="121872" bIns="60936"/>
          <a:lstStyle/>
          <a:p>
            <a:fld id="{1D8BD707-D9CF-40AE-B4C6-C98DA3205C09}" type="datetimeFigureOut">
              <a:rPr lang="en-US">
                <a:solidFill>
                  <a:srgbClr val="FFFFFF"/>
                </a:solidFill>
              </a:rPr>
              <a:pPr/>
              <a:t>5/30/2015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20"/>
          </p:nvPr>
        </p:nvSpPr>
        <p:spPr>
          <a:xfrm>
            <a:off x="614143" y="6324600"/>
            <a:ext cx="807895" cy="152400"/>
          </a:xfrm>
          <a:prstGeom prst="rect">
            <a:avLst/>
          </a:prstGeom>
        </p:spPr>
        <p:txBody>
          <a:bodyPr lIns="121872" tIns="60936" rIns="121872" bIns="60936"/>
          <a:lstStyle/>
          <a:p>
            <a:fld id="{B6F15528-21DE-4FAA-801E-634DDDAF4B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21"/>
          </p:nvPr>
        </p:nvSpPr>
        <p:spPr>
          <a:xfrm>
            <a:off x="614138" y="6461657"/>
            <a:ext cx="1813766" cy="128575"/>
          </a:xfrm>
          <a:prstGeom prst="rect">
            <a:avLst/>
          </a:prstGeom>
        </p:spPr>
        <p:txBody>
          <a:bodyPr lIns="121872" tIns="60936" rIns="121872" bIns="60936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0187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3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6935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700" y="1447800"/>
            <a:ext cx="5394960" cy="5181600"/>
          </a:xfrm>
        </p:spPr>
        <p:txBody>
          <a:bodyPr>
            <a:noAutofit/>
          </a:bodyPr>
          <a:lstStyle>
            <a:lvl1pPr marL="292040" indent="-292040"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"/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520593" indent="-228553"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 marL="685660" indent="-165067">
              <a:tabLst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 marL="863420" indent="-177762"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 marL="1028487" indent="-165067">
              <a:tabLst/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7927" y="1447800"/>
            <a:ext cx="5394960" cy="5181600"/>
          </a:xfrm>
        </p:spPr>
        <p:txBody>
          <a:bodyPr>
            <a:noAutofit/>
          </a:bodyPr>
          <a:lstStyle>
            <a:lvl1pPr marL="339655" indent="-339655">
              <a:spcBef>
                <a:spcPts val="1200"/>
              </a:spcBef>
              <a:buFont typeface="Wingdings" pitchFamily="2" charset="2"/>
              <a:buChar char=""/>
              <a:defRPr lang="en-US" sz="3600" kern="1200" spc="-71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34868" indent="-342829">
              <a:defRPr lang="en-US" sz="2000" kern="1200" spc="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3420" indent="-342829">
              <a:defRPr lang="en-US" sz="2000" kern="1200" spc="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487" indent="-342829">
              <a:defRPr lang="en-US" sz="2000" kern="1200" spc="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6250" indent="-342829">
              <a:defRPr lang="en-US" sz="2000" kern="1200" spc="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92040" marR="0" lvl="0" indent="-29204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92040" marR="0" lvl="1" indent="-29204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92040" marR="0" lvl="2" indent="-29204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92040" marR="0" lvl="3" indent="-29204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92040" marR="0" lvl="4" indent="-29204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807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3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303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" y="1447803"/>
            <a:ext cx="11149013" cy="200054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1574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3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4369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3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1094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113" y="1447803"/>
            <a:ext cx="11149012" cy="2000548"/>
          </a:xfrm>
        </p:spPr>
        <p:txBody>
          <a:bodyPr>
            <a:spAutoFit/>
          </a:bodyPr>
          <a:lstStyle>
            <a:lvl1pPr marL="460275" indent="-460275">
              <a:buFont typeface="Arial" pitchFamily="34" charset="0"/>
              <a:buChar char="•"/>
              <a:defRPr/>
            </a:lvl1pPr>
            <a:lvl2pPr marL="855485" indent="-395208">
              <a:buFont typeface="Arial" pitchFamily="34" charset="0"/>
              <a:buChar char="•"/>
              <a:defRPr/>
            </a:lvl2pPr>
            <a:lvl3pPr marL="1258628" indent="-403143">
              <a:buFont typeface="Arial" pitchFamily="34" charset="0"/>
              <a:buChar char="•"/>
              <a:defRPr/>
            </a:lvl3pPr>
            <a:lvl4pPr marL="1604624" indent="-346002">
              <a:buFont typeface="Arial" pitchFamily="34" charset="0"/>
              <a:buChar char="•"/>
              <a:defRPr/>
            </a:lvl4pPr>
            <a:lvl5pPr marL="1941110" indent="-33648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5953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9847979" y="-160540"/>
            <a:ext cx="1828800" cy="1828800"/>
          </a:xfrm>
          <a:prstGeom prst="rect">
            <a:avLst/>
          </a:prstGeom>
          <a:noFill/>
          <a:ln w="28575" cap="flat" cmpd="sng" algn="ctr">
            <a:solidFill>
              <a:srgbClr val="FFFFFF">
                <a:alpha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9262519" y="1298579"/>
            <a:ext cx="1170916" cy="1170916"/>
          </a:xfrm>
          <a:prstGeom prst="rect">
            <a:avLst/>
          </a:prstGeom>
          <a:noFill/>
          <a:ln w="57150" cap="flat" cmpd="sng" algn="ctr">
            <a:solidFill>
              <a:srgbClr val="FFFFFF">
                <a:alpha val="2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262522" y="-160539"/>
            <a:ext cx="875009" cy="875011"/>
          </a:xfrm>
          <a:prstGeom prst="rect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8219107" y="1423060"/>
            <a:ext cx="665432" cy="665432"/>
          </a:xfrm>
          <a:prstGeom prst="rect">
            <a:avLst/>
          </a:prstGeom>
          <a:noFill/>
          <a:ln w="28575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9262519" y="5753559"/>
            <a:ext cx="1170916" cy="1170916"/>
          </a:xfrm>
          <a:prstGeom prst="rect">
            <a:avLst/>
          </a:prstGeom>
          <a:noFill/>
          <a:ln w="7620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0527822" y="5081417"/>
            <a:ext cx="773912" cy="773912"/>
          </a:xfrm>
          <a:prstGeom prst="rect">
            <a:avLst/>
          </a:prstGeom>
          <a:noFill/>
          <a:ln w="190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1216481" y="5610291"/>
            <a:ext cx="316712" cy="316712"/>
          </a:xfrm>
          <a:prstGeom prst="rect">
            <a:avLst/>
          </a:prstGeom>
          <a:noFill/>
          <a:ln w="19050" cap="flat" cmpd="sng" algn="ctr">
            <a:solidFill>
              <a:srgbClr val="FFFFFF">
                <a:alpha val="2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0622882" y="6339019"/>
            <a:ext cx="2361286" cy="2361287"/>
          </a:xfrm>
          <a:prstGeom prst="rect">
            <a:avLst/>
          </a:prstGeom>
          <a:noFill/>
          <a:ln w="57150" cap="flat" cmpd="sng" algn="ctr">
            <a:solidFill>
              <a:srgbClr val="FFFFFF">
                <a:alpha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81947" y="442115"/>
            <a:ext cx="1255574" cy="1255575"/>
          </a:xfrm>
          <a:prstGeom prst="rect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866445" y="-160540"/>
            <a:ext cx="513190" cy="513191"/>
          </a:xfrm>
          <a:prstGeom prst="rect">
            <a:avLst/>
          </a:prstGeom>
          <a:noFill/>
          <a:ln w="19050" cap="flat" cmpd="sng" algn="ctr">
            <a:solidFill>
              <a:srgbClr val="FFFFFF">
                <a:alpha val="2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1749869" y="1234417"/>
            <a:ext cx="244474" cy="244475"/>
          </a:xfrm>
          <a:prstGeom prst="rect">
            <a:avLst/>
          </a:prstGeom>
          <a:noFill/>
          <a:ln w="19050" cap="flat" cmpd="sng" algn="ctr">
            <a:solidFill>
              <a:srgbClr val="FFFFFF">
                <a:alpha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824555" y="1918421"/>
            <a:ext cx="875009" cy="875011"/>
          </a:xfrm>
          <a:prstGeom prst="rect">
            <a:avLst/>
          </a:prstGeom>
          <a:noFill/>
          <a:ln w="9525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973453" y="5410283"/>
            <a:ext cx="603404" cy="603404"/>
          </a:xfrm>
          <a:prstGeom prst="rect">
            <a:avLst/>
          </a:prstGeom>
          <a:noFill/>
          <a:ln w="3810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629432" y="4681875"/>
            <a:ext cx="1030108" cy="1030108"/>
          </a:xfrm>
          <a:prstGeom prst="rect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83416"/>
            <a:ext cx="10237787" cy="923329"/>
          </a:xfrm>
        </p:spPr>
        <p:txBody>
          <a:bodyPr anchor="b" anchorCtr="0"/>
          <a:lstStyle>
            <a:lvl1pPr>
              <a:defRPr sz="6700" spc="-151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8"/>
            <a:ext cx="10237787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chemeClr val="tx2">
                    <a:lumMod val="20000"/>
                    <a:lumOff val="80000"/>
                    <a:alpha val="99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7704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 bwMode="auto">
          <a:xfrm>
            <a:off x="10202424" y="-383423"/>
            <a:ext cx="1828800" cy="1828800"/>
          </a:xfrm>
          <a:prstGeom prst="ellipse">
            <a:avLst/>
          </a:prstGeom>
          <a:noFill/>
          <a:ln w="28575" cap="flat" cmpd="sng" algn="ctr">
            <a:solidFill>
              <a:srgbClr val="FFFFFF">
                <a:alpha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616963" y="1075695"/>
            <a:ext cx="1170916" cy="1170916"/>
          </a:xfrm>
          <a:prstGeom prst="ellipse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9616963" y="-383423"/>
            <a:ext cx="875009" cy="875011"/>
          </a:xfrm>
          <a:prstGeom prst="ellipse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573549" y="1200179"/>
            <a:ext cx="665432" cy="665432"/>
          </a:xfrm>
          <a:prstGeom prst="ellipse">
            <a:avLst/>
          </a:prstGeom>
          <a:noFill/>
          <a:ln w="28575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490215" y="5499903"/>
            <a:ext cx="1170916" cy="1170916"/>
          </a:xfrm>
          <a:prstGeom prst="ellipse">
            <a:avLst/>
          </a:prstGeom>
          <a:noFill/>
          <a:ln w="7620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0755520" y="4827763"/>
            <a:ext cx="773912" cy="773912"/>
          </a:xfrm>
          <a:prstGeom prst="ellipse">
            <a:avLst/>
          </a:prstGeom>
          <a:noFill/>
          <a:ln w="190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1444176" y="5356636"/>
            <a:ext cx="316712" cy="316712"/>
          </a:xfrm>
          <a:prstGeom prst="ellipse">
            <a:avLst/>
          </a:prstGeom>
          <a:noFill/>
          <a:ln w="19050" cap="flat" cmpd="sng" algn="ctr">
            <a:solidFill>
              <a:srgbClr val="FFFFFF">
                <a:alpha val="2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850578" y="6085364"/>
            <a:ext cx="2361286" cy="2361287"/>
          </a:xfrm>
          <a:prstGeom prst="ellipse">
            <a:avLst/>
          </a:prstGeom>
          <a:noFill/>
          <a:ln w="57150" cap="flat" cmpd="sng" algn="ctr">
            <a:solidFill>
              <a:srgbClr val="FFFFFF">
                <a:alpha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503469" y="1115607"/>
            <a:ext cx="1255574" cy="1255575"/>
          </a:xfrm>
          <a:prstGeom prst="ellipse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687963" y="512958"/>
            <a:ext cx="513190" cy="513191"/>
          </a:xfrm>
          <a:prstGeom prst="ellipse">
            <a:avLst/>
          </a:prstGeom>
          <a:noFill/>
          <a:ln w="19050" cap="flat" cmpd="sng" algn="ctr">
            <a:solidFill>
              <a:srgbClr val="FFFFFF">
                <a:alpha val="2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2104310" y="1011537"/>
            <a:ext cx="244474" cy="244475"/>
          </a:xfrm>
          <a:prstGeom prst="ellipse">
            <a:avLst/>
          </a:prstGeom>
          <a:noFill/>
          <a:ln w="19050" cap="flat" cmpd="sng" algn="ctr">
            <a:solidFill>
              <a:srgbClr val="FFFFFF">
                <a:alpha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1156213" y="1879033"/>
            <a:ext cx="875009" cy="875011"/>
          </a:xfrm>
          <a:prstGeom prst="ellipse">
            <a:avLst/>
          </a:prstGeom>
          <a:noFill/>
          <a:ln w="9525" cap="flat" cmpd="sng" algn="ctr">
            <a:solidFill>
              <a:srgbClr val="FFFFFF">
                <a:alpha val="2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973453" y="5410283"/>
            <a:ext cx="603404" cy="603404"/>
          </a:xfrm>
          <a:prstGeom prst="ellipse">
            <a:avLst/>
          </a:prstGeom>
          <a:noFill/>
          <a:ln w="3810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629432" y="4681875"/>
            <a:ext cx="1030108" cy="1030108"/>
          </a:xfrm>
          <a:prstGeom prst="ellipse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113" y="2967342"/>
            <a:ext cx="11149013" cy="923329"/>
          </a:xfrm>
        </p:spPr>
        <p:txBody>
          <a:bodyPr anchor="ctr" anchorCtr="0"/>
          <a:lstStyle>
            <a:lvl1pPr>
              <a:defRPr sz="6700" spc="-300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460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g_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113" y="3050437"/>
            <a:ext cx="11149013" cy="757131"/>
          </a:xfrm>
        </p:spPr>
        <p:txBody>
          <a:bodyPr anchor="ctr" anchorCtr="0"/>
          <a:lstStyle>
            <a:lvl1pPr>
              <a:defRPr sz="5500" spc="-300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5217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ardrop 20"/>
          <p:cNvSpPr/>
          <p:nvPr/>
        </p:nvSpPr>
        <p:spPr bwMode="auto">
          <a:xfrm>
            <a:off x="9847979" y="-160540"/>
            <a:ext cx="1828800" cy="1828800"/>
          </a:xfrm>
          <a:prstGeom prst="teardrop">
            <a:avLst/>
          </a:prstGeom>
          <a:noFill/>
          <a:ln w="28575" cap="flat" cmpd="sng" algn="ctr">
            <a:solidFill>
              <a:srgbClr val="FFFFFF">
                <a:alpha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ardrop 21"/>
          <p:cNvSpPr/>
          <p:nvPr/>
        </p:nvSpPr>
        <p:spPr bwMode="auto">
          <a:xfrm>
            <a:off x="9262519" y="1298579"/>
            <a:ext cx="1170916" cy="1170916"/>
          </a:xfrm>
          <a:prstGeom prst="teardrop">
            <a:avLst/>
          </a:prstGeom>
          <a:noFill/>
          <a:ln w="57150" cap="flat" cmpd="sng" algn="ctr">
            <a:solidFill>
              <a:srgbClr val="FFFFFF">
                <a:alpha val="2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Teardrop 22"/>
          <p:cNvSpPr/>
          <p:nvPr/>
        </p:nvSpPr>
        <p:spPr bwMode="auto">
          <a:xfrm>
            <a:off x="9262522" y="-160539"/>
            <a:ext cx="875009" cy="875011"/>
          </a:xfrm>
          <a:prstGeom prst="teardrop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Teardrop 23"/>
          <p:cNvSpPr/>
          <p:nvPr/>
        </p:nvSpPr>
        <p:spPr bwMode="auto">
          <a:xfrm>
            <a:off x="8219107" y="1423060"/>
            <a:ext cx="665432" cy="665432"/>
          </a:xfrm>
          <a:prstGeom prst="teardrop">
            <a:avLst/>
          </a:prstGeom>
          <a:noFill/>
          <a:ln w="28575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ardrop 24"/>
          <p:cNvSpPr/>
          <p:nvPr/>
        </p:nvSpPr>
        <p:spPr bwMode="auto">
          <a:xfrm>
            <a:off x="9262519" y="5753559"/>
            <a:ext cx="1170916" cy="1170916"/>
          </a:xfrm>
          <a:prstGeom prst="teardrop">
            <a:avLst/>
          </a:prstGeom>
          <a:noFill/>
          <a:ln w="7620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ardrop 25"/>
          <p:cNvSpPr/>
          <p:nvPr/>
        </p:nvSpPr>
        <p:spPr bwMode="auto">
          <a:xfrm>
            <a:off x="10527822" y="5081417"/>
            <a:ext cx="773912" cy="773912"/>
          </a:xfrm>
          <a:prstGeom prst="teardrop">
            <a:avLst/>
          </a:prstGeom>
          <a:noFill/>
          <a:ln w="190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Teardrop 26"/>
          <p:cNvSpPr/>
          <p:nvPr/>
        </p:nvSpPr>
        <p:spPr bwMode="auto">
          <a:xfrm>
            <a:off x="11216481" y="5610291"/>
            <a:ext cx="316712" cy="316712"/>
          </a:xfrm>
          <a:prstGeom prst="teardrop">
            <a:avLst/>
          </a:prstGeom>
          <a:noFill/>
          <a:ln w="19050" cap="flat" cmpd="sng" algn="ctr">
            <a:solidFill>
              <a:srgbClr val="FFFFFF">
                <a:alpha val="2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eardrop 27"/>
          <p:cNvSpPr/>
          <p:nvPr/>
        </p:nvSpPr>
        <p:spPr bwMode="auto">
          <a:xfrm>
            <a:off x="10622882" y="6339019"/>
            <a:ext cx="2361286" cy="2361287"/>
          </a:xfrm>
          <a:prstGeom prst="teardrop">
            <a:avLst/>
          </a:prstGeom>
          <a:noFill/>
          <a:ln w="57150" cap="flat" cmpd="sng" algn="ctr">
            <a:solidFill>
              <a:srgbClr val="FFFFFF">
                <a:alpha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Teardrop 28"/>
          <p:cNvSpPr/>
          <p:nvPr/>
        </p:nvSpPr>
        <p:spPr bwMode="auto">
          <a:xfrm>
            <a:off x="681947" y="442115"/>
            <a:ext cx="1255574" cy="1255575"/>
          </a:xfrm>
          <a:prstGeom prst="teardrop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Teardrop 29"/>
          <p:cNvSpPr/>
          <p:nvPr/>
        </p:nvSpPr>
        <p:spPr bwMode="auto">
          <a:xfrm>
            <a:off x="1866445" y="-160540"/>
            <a:ext cx="513190" cy="513191"/>
          </a:xfrm>
          <a:prstGeom prst="teardrop">
            <a:avLst/>
          </a:prstGeom>
          <a:noFill/>
          <a:ln w="19050" cap="flat" cmpd="sng" algn="ctr">
            <a:solidFill>
              <a:srgbClr val="FFFFFF">
                <a:alpha val="2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Teardrop 30"/>
          <p:cNvSpPr/>
          <p:nvPr/>
        </p:nvSpPr>
        <p:spPr bwMode="auto">
          <a:xfrm>
            <a:off x="11749869" y="1234417"/>
            <a:ext cx="244474" cy="244475"/>
          </a:xfrm>
          <a:prstGeom prst="teardrop">
            <a:avLst/>
          </a:prstGeom>
          <a:noFill/>
          <a:ln w="19050" cap="flat" cmpd="sng" algn="ctr">
            <a:solidFill>
              <a:srgbClr val="FFFFFF">
                <a:alpha val="1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Teardrop 31"/>
          <p:cNvSpPr/>
          <p:nvPr/>
        </p:nvSpPr>
        <p:spPr bwMode="auto">
          <a:xfrm>
            <a:off x="5824555" y="1918421"/>
            <a:ext cx="875009" cy="875011"/>
          </a:xfrm>
          <a:prstGeom prst="teardrop">
            <a:avLst/>
          </a:prstGeom>
          <a:noFill/>
          <a:ln w="9525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ardrop 32"/>
          <p:cNvSpPr/>
          <p:nvPr/>
        </p:nvSpPr>
        <p:spPr bwMode="auto">
          <a:xfrm>
            <a:off x="4973453" y="5410283"/>
            <a:ext cx="603404" cy="603404"/>
          </a:xfrm>
          <a:prstGeom prst="teardrop">
            <a:avLst/>
          </a:prstGeom>
          <a:noFill/>
          <a:ln w="3810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Teardrop 33"/>
          <p:cNvSpPr/>
          <p:nvPr/>
        </p:nvSpPr>
        <p:spPr bwMode="auto">
          <a:xfrm>
            <a:off x="5629432" y="4681875"/>
            <a:ext cx="1030108" cy="1030108"/>
          </a:xfrm>
          <a:prstGeom prst="teardrop">
            <a:avLst/>
          </a:prstGeom>
          <a:noFill/>
          <a:ln w="57150" cap="flat" cmpd="sng" algn="ctr">
            <a:solidFill>
              <a:srgbClr val="FFFFFF">
                <a:alpha val="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114" y="4343406"/>
            <a:ext cx="840581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kern="1200" spc="-71" baseline="0" dirty="0">
                <a:solidFill>
                  <a:schemeClr val="bg1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1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6312" y="2739679"/>
            <a:ext cx="10242551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kern="1200" cap="none" spc="-400" baseline="0" dirty="0" smtClean="0">
                <a:ln w="3175">
                  <a:noFill/>
                </a:ln>
                <a:solidFill>
                  <a:schemeClr val="accent3">
                    <a:lumMod val="20000"/>
                    <a:lumOff val="80000"/>
                    <a:alpha val="99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05115" y="1900239"/>
            <a:ext cx="8405812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700" spc="-151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8204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113" y="1447805"/>
            <a:ext cx="11149013" cy="51816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solidFill>
                  <a:schemeClr val="tx1">
                    <a:alpha val="99000"/>
                  </a:schemeClr>
                </a:solidFill>
                <a:latin typeface="+mn-lt"/>
              </a:defRPr>
            </a:lvl1pPr>
            <a:lvl2pPr marL="0" indent="0">
              <a:buNone/>
              <a:defRPr sz="2000">
                <a:solidFill>
                  <a:schemeClr val="tx1">
                    <a:alpha val="99000"/>
                  </a:schemeClr>
                </a:solidFill>
                <a:latin typeface="+mn-lt"/>
              </a:defRPr>
            </a:lvl2pPr>
            <a:lvl3pPr marL="231725" indent="0">
              <a:buNone/>
              <a:defRPr sz="2000">
                <a:solidFill>
                  <a:schemeClr val="tx1">
                    <a:alpha val="99000"/>
                  </a:schemeClr>
                </a:solidFill>
                <a:latin typeface="+mn-lt"/>
              </a:defRPr>
            </a:lvl3pPr>
            <a:lvl4pPr marL="457101" indent="0">
              <a:buNone/>
              <a:defRPr sz="2000">
                <a:solidFill>
                  <a:schemeClr val="tx1">
                    <a:alpha val="99000"/>
                  </a:schemeClr>
                </a:solidFill>
                <a:latin typeface="+mn-lt"/>
              </a:defRPr>
            </a:lvl4pPr>
            <a:lvl5pPr marL="693595" indent="0">
              <a:buNone/>
              <a:defRPr sz="2000">
                <a:solidFill>
                  <a:schemeClr val="tx1">
                    <a:alpha val="99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5621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700" y="1447800"/>
            <a:ext cx="5394960" cy="518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4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0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233314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457101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693595" indent="0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7927" y="1447800"/>
            <a:ext cx="5394960" cy="518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4000" kern="1200" spc="-71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175" marR="0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33314" marR="0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60275" marR="0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7248" marR="0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4768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113" y="1447805"/>
            <a:ext cx="11149013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2pPr>
            <a:lvl3pPr marL="231725" indent="0">
              <a:buNone/>
              <a:defRPr sz="200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3pPr>
            <a:lvl4pPr marL="457101" indent="0">
              <a:buNone/>
              <a:defRPr sz="200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4pPr>
            <a:lvl5pPr marL="693595" indent="0">
              <a:buNone/>
              <a:defRPr sz="200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4556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700" y="1447800"/>
            <a:ext cx="5394960" cy="518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4000">
                <a:gradFill>
                  <a:gsLst>
                    <a:gs pos="100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  <a:lvl3pPr marL="233314" indent="0">
              <a:buNone/>
              <a:defRPr sz="2000">
                <a:latin typeface="+mn-lt"/>
              </a:defRPr>
            </a:lvl3pPr>
            <a:lvl4pPr marL="457101" indent="0">
              <a:buNone/>
              <a:defRPr sz="2000">
                <a:latin typeface="+mn-lt"/>
              </a:defRPr>
            </a:lvl4pPr>
            <a:lvl5pPr marL="693595" indent="0">
              <a:buNone/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7927" y="1447800"/>
            <a:ext cx="5394960" cy="518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4000" kern="1200" spc="-71" baseline="0" dirty="0" smtClean="0">
                <a:gradFill>
                  <a:gsLst>
                    <a:gs pos="100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3175" marR="0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314" marR="0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275" marR="0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7248" marR="0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58861"/>
      </p:ext>
    </p:extLst>
  </p:cSld>
  <p:clrMapOvr>
    <a:masterClrMapping/>
  </p:clrMapOvr>
  <p:transition spd="med">
    <p:push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7219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423477"/>
      </p:ext>
    </p:extLst>
  </p:cSld>
  <p:clrMapOvr>
    <a:masterClrMapping/>
  </p:clrMapOvr>
  <p:transition spd="med">
    <p:push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56215" y="2526576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56215" y="3440976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85000"/>
                    <a:lumOff val="1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533397" y="2526576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533397" y="3440976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85000"/>
                    <a:lumOff val="1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115" y="2526576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82115" y="3440976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85000"/>
                    <a:lumOff val="1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593049"/>
      </p:ext>
    </p:extLst>
  </p:cSld>
  <p:clrMapOvr>
    <a:masterClrMapping/>
  </p:clrMapOvr>
  <p:transition spd="med">
    <p:push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41323" y="1394951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141323" y="2309351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7224" y="1394951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367224" y="2309351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41323" y="3961640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41323" y="4876040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3367224" y="3961640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367224" y="4876040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75000"/>
                    <a:lumOff val="2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420914"/>
      </p:ext>
    </p:extLst>
  </p:cSld>
  <p:clrMapOvr>
    <a:masterClrMapping/>
  </p:clrMapOvr>
  <p:transition spd="med">
    <p:push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756215" y="1394951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56215" y="2309351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85000"/>
                    <a:lumOff val="1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533397" y="1394951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533397" y="2309351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85000"/>
                    <a:lumOff val="1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115" y="1394951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82115" y="2309351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85000"/>
                    <a:lumOff val="1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56215" y="3961640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756215" y="4876040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85000"/>
                    <a:lumOff val="1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533397" y="3961640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4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533397" y="4876040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85000"/>
                    <a:lumOff val="1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1982115" y="3961640"/>
            <a:ext cx="2670048" cy="914400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45711" rIns="45711" bIns="914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2400" smtClean="0">
                <a:solidFill>
                  <a:schemeClr val="bg1">
                    <a:alpha val="99000"/>
                  </a:schemeClr>
                </a:solidFill>
                <a:ea typeface="Segoe UI" pitchFamily="34" charset="0"/>
                <a:cs typeface="Segoe UI" pitchFamily="34" charset="0"/>
              </a:defRPr>
            </a:lvl1pPr>
            <a:lvl2pPr>
              <a:defRPr lang="en-US" sz="1900" smtClean="0">
                <a:solidFill>
                  <a:schemeClr val="lt1"/>
                </a:solidFill>
              </a:defRPr>
            </a:lvl2pPr>
            <a:lvl3pPr>
              <a:defRPr lang="en-US" sz="1900" smtClean="0">
                <a:solidFill>
                  <a:schemeClr val="lt1"/>
                </a:solidFill>
              </a:defRPr>
            </a:lvl3pPr>
            <a:lvl4pPr>
              <a:defRPr lang="en-US" sz="1900" smtClean="0">
                <a:solidFill>
                  <a:schemeClr val="lt1"/>
                </a:solidFill>
              </a:defRPr>
            </a:lvl4pPr>
            <a:lvl5pPr>
              <a:defRPr lang="en-US" sz="1900">
                <a:solidFill>
                  <a:schemeClr val="lt1"/>
                </a:solidFill>
              </a:defRPr>
            </a:lvl5pPr>
          </a:lstStyle>
          <a:p>
            <a:pPr marL="0" marR="0" lvl="0" indent="0" defTabSz="9139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Click to edit Master text styles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982115" y="4876040"/>
            <a:ext cx="2670048" cy="152704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20" tIns="91420" rIns="45711" bIns="914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lang="en-US" sz="1600" dirty="0" smtClean="0">
                <a:solidFill>
                  <a:schemeClr val="tx1">
                    <a:lumMod val="85000"/>
                    <a:lumOff val="15000"/>
                    <a:alpha val="99000"/>
                  </a:schemeClr>
                </a:solidFill>
              </a:defRPr>
            </a:lvl1pPr>
          </a:lstStyle>
          <a:p>
            <a:pPr marL="0" marR="0" lvl="0" indent="0" defTabSz="914209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72C6">
                    <a:lumMod val="50000"/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630255"/>
      </p:ext>
    </p:extLst>
  </p:cSld>
  <p:clrMapOvr>
    <a:masterClrMapping/>
  </p:clrMapOvr>
  <p:transition spd="med">
    <p:push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hidden">
          <a:xfrm rot="10800000" flipV="1">
            <a:off x="0" y="2"/>
            <a:ext cx="12188825" cy="115594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solidFill>
                <a:srgbClr val="000000">
                  <a:alpha val="99000"/>
                </a:srgb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2"/>
            <a:ext cx="12188825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09" fontAlgn="base">
              <a:spcBef>
                <a:spcPct val="0"/>
              </a:spcBef>
              <a:spcAft>
                <a:spcPct val="0"/>
              </a:spcAft>
            </a:pPr>
            <a:endParaRPr lang="en-US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319" y="1447800"/>
            <a:ext cx="11152188" cy="51816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65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296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834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3007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997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701" y="228600"/>
            <a:ext cx="11152188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113" y="1447799"/>
            <a:ext cx="11149013" cy="2043636"/>
          </a:xfrm>
          <a:prstGeom prst="rect">
            <a:avLst/>
          </a:prstGeom>
        </p:spPr>
        <p:txBody>
          <a:bodyPr/>
          <a:lstStyle>
            <a:lvl1pPr marL="342829" indent="-34282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8519" indent="-28569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209" indent="-28569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2760" indent="-22855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313" indent="-22855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6"/>
            <a:ext cx="12188826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61" tIns="76177" rIns="152361" bIns="76177" anchor="b" anchorCtr="0">
            <a:noAutofit/>
          </a:bodyPr>
          <a:lstStyle>
            <a:lvl1pPr algn="r">
              <a:buFont typeface="Arial" pitchFamily="34" charset="0"/>
              <a:buNone/>
              <a:defRPr sz="36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14882065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64" y="1622376"/>
            <a:ext cx="7869236" cy="1523497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500">
                <a:gradFill flip="none" rotWithShape="1"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965" y="4343409"/>
            <a:ext cx="6840535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accent1"/>
                    </a:gs>
                    <a:gs pos="86000">
                      <a:schemeClr val="accent1"/>
                    </a:gs>
                  </a:gsLst>
                  <a:lin ang="5400000" scaled="0"/>
                </a:gradFill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" y="6567341"/>
            <a:ext cx="1683473" cy="261611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r>
              <a:rPr lang="en-US" sz="1100" dirty="0" smtClean="0">
                <a:gradFill>
                  <a:gsLst>
                    <a:gs pos="0">
                      <a:srgbClr val="0072C6"/>
                    </a:gs>
                    <a:gs pos="86000">
                      <a:srgbClr val="0072C6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www.buildwindows.com</a:t>
            </a:r>
            <a:endParaRPr lang="en-US" sz="1100" dirty="0">
              <a:gradFill>
                <a:gsLst>
                  <a:gs pos="0">
                    <a:srgbClr val="0072C6"/>
                  </a:gs>
                  <a:gs pos="86000">
                    <a:srgbClr val="0072C6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69965" y="190509"/>
            <a:ext cx="2547938" cy="276999"/>
          </a:xfrm>
        </p:spPr>
        <p:txBody>
          <a:bodyPr/>
          <a:lstStyle>
            <a:lvl1pPr marL="0" indent="0">
              <a:buNone/>
              <a:defRPr sz="2000" baseline="0">
                <a:gradFill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session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7937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Relationship Id="rId27" Type="http://schemas.openxmlformats.org/officeDocument/2006/relationships/slideLayout" Target="../slideLayouts/slideLayout11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26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Relationship Id="rId27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0.xml"/><Relationship Id="rId18" Type="http://schemas.openxmlformats.org/officeDocument/2006/relationships/slideLayout" Target="../slideLayouts/slideLayout155.xml"/><Relationship Id="rId26" Type="http://schemas.openxmlformats.org/officeDocument/2006/relationships/slideLayout" Target="../slideLayouts/slideLayout163.xml"/><Relationship Id="rId39" Type="http://schemas.openxmlformats.org/officeDocument/2006/relationships/slideLayout" Target="../slideLayouts/slideLayout176.xml"/><Relationship Id="rId21" Type="http://schemas.openxmlformats.org/officeDocument/2006/relationships/slideLayout" Target="../slideLayouts/slideLayout158.xml"/><Relationship Id="rId34" Type="http://schemas.openxmlformats.org/officeDocument/2006/relationships/slideLayout" Target="../slideLayouts/slideLayout171.xml"/><Relationship Id="rId42" Type="http://schemas.openxmlformats.org/officeDocument/2006/relationships/slideLayout" Target="../slideLayouts/slideLayout179.xml"/><Relationship Id="rId47" Type="http://schemas.openxmlformats.org/officeDocument/2006/relationships/slideLayout" Target="../slideLayouts/slideLayout184.xml"/><Relationship Id="rId50" Type="http://schemas.openxmlformats.org/officeDocument/2006/relationships/slideLayout" Target="../slideLayouts/slideLayout187.xml"/><Relationship Id="rId55" Type="http://schemas.openxmlformats.org/officeDocument/2006/relationships/slideLayout" Target="../slideLayouts/slideLayout192.xml"/><Relationship Id="rId63" Type="http://schemas.openxmlformats.org/officeDocument/2006/relationships/slideLayout" Target="../slideLayouts/slideLayout200.xml"/><Relationship Id="rId68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9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24" Type="http://schemas.openxmlformats.org/officeDocument/2006/relationships/slideLayout" Target="../slideLayouts/slideLayout161.xml"/><Relationship Id="rId32" Type="http://schemas.openxmlformats.org/officeDocument/2006/relationships/slideLayout" Target="../slideLayouts/slideLayout169.xml"/><Relationship Id="rId37" Type="http://schemas.openxmlformats.org/officeDocument/2006/relationships/slideLayout" Target="../slideLayouts/slideLayout174.xml"/><Relationship Id="rId40" Type="http://schemas.openxmlformats.org/officeDocument/2006/relationships/slideLayout" Target="../slideLayouts/slideLayout177.xml"/><Relationship Id="rId45" Type="http://schemas.openxmlformats.org/officeDocument/2006/relationships/slideLayout" Target="../slideLayouts/slideLayout182.xml"/><Relationship Id="rId53" Type="http://schemas.openxmlformats.org/officeDocument/2006/relationships/slideLayout" Target="../slideLayouts/slideLayout190.xml"/><Relationship Id="rId58" Type="http://schemas.openxmlformats.org/officeDocument/2006/relationships/slideLayout" Target="../slideLayouts/slideLayout195.xml"/><Relationship Id="rId66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23" Type="http://schemas.openxmlformats.org/officeDocument/2006/relationships/slideLayout" Target="../slideLayouts/slideLayout160.xml"/><Relationship Id="rId28" Type="http://schemas.openxmlformats.org/officeDocument/2006/relationships/slideLayout" Target="../slideLayouts/slideLayout165.xml"/><Relationship Id="rId36" Type="http://schemas.openxmlformats.org/officeDocument/2006/relationships/slideLayout" Target="../slideLayouts/slideLayout173.xml"/><Relationship Id="rId49" Type="http://schemas.openxmlformats.org/officeDocument/2006/relationships/slideLayout" Target="../slideLayouts/slideLayout186.xml"/><Relationship Id="rId57" Type="http://schemas.openxmlformats.org/officeDocument/2006/relationships/slideLayout" Target="../slideLayouts/slideLayout194.xml"/><Relationship Id="rId61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47.xml"/><Relationship Id="rId19" Type="http://schemas.openxmlformats.org/officeDocument/2006/relationships/slideLayout" Target="../slideLayouts/slideLayout156.xml"/><Relationship Id="rId31" Type="http://schemas.openxmlformats.org/officeDocument/2006/relationships/slideLayout" Target="../slideLayouts/slideLayout168.xml"/><Relationship Id="rId44" Type="http://schemas.openxmlformats.org/officeDocument/2006/relationships/slideLayout" Target="../slideLayouts/slideLayout181.xml"/><Relationship Id="rId52" Type="http://schemas.openxmlformats.org/officeDocument/2006/relationships/slideLayout" Target="../slideLayouts/slideLayout189.xml"/><Relationship Id="rId60" Type="http://schemas.openxmlformats.org/officeDocument/2006/relationships/slideLayout" Target="../slideLayouts/slideLayout197.xml"/><Relationship Id="rId65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Relationship Id="rId22" Type="http://schemas.openxmlformats.org/officeDocument/2006/relationships/slideLayout" Target="../slideLayouts/slideLayout159.xml"/><Relationship Id="rId27" Type="http://schemas.openxmlformats.org/officeDocument/2006/relationships/slideLayout" Target="../slideLayouts/slideLayout164.xml"/><Relationship Id="rId30" Type="http://schemas.openxmlformats.org/officeDocument/2006/relationships/slideLayout" Target="../slideLayouts/slideLayout167.xml"/><Relationship Id="rId35" Type="http://schemas.openxmlformats.org/officeDocument/2006/relationships/slideLayout" Target="../slideLayouts/slideLayout172.xml"/><Relationship Id="rId43" Type="http://schemas.openxmlformats.org/officeDocument/2006/relationships/slideLayout" Target="../slideLayouts/slideLayout180.xml"/><Relationship Id="rId48" Type="http://schemas.openxmlformats.org/officeDocument/2006/relationships/slideLayout" Target="../slideLayouts/slideLayout185.xml"/><Relationship Id="rId56" Type="http://schemas.openxmlformats.org/officeDocument/2006/relationships/slideLayout" Target="../slideLayouts/slideLayout193.xml"/><Relationship Id="rId64" Type="http://schemas.openxmlformats.org/officeDocument/2006/relationships/slideLayout" Target="../slideLayouts/slideLayout201.xml"/><Relationship Id="rId69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145.xml"/><Relationship Id="rId51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5" Type="http://schemas.openxmlformats.org/officeDocument/2006/relationships/slideLayout" Target="../slideLayouts/slideLayout162.xml"/><Relationship Id="rId33" Type="http://schemas.openxmlformats.org/officeDocument/2006/relationships/slideLayout" Target="../slideLayouts/slideLayout170.xml"/><Relationship Id="rId38" Type="http://schemas.openxmlformats.org/officeDocument/2006/relationships/slideLayout" Target="../slideLayouts/slideLayout175.xml"/><Relationship Id="rId46" Type="http://schemas.openxmlformats.org/officeDocument/2006/relationships/slideLayout" Target="../slideLayouts/slideLayout183.xml"/><Relationship Id="rId59" Type="http://schemas.openxmlformats.org/officeDocument/2006/relationships/slideLayout" Target="../slideLayouts/slideLayout196.xml"/><Relationship Id="rId67" Type="http://schemas.openxmlformats.org/officeDocument/2006/relationships/slideLayout" Target="../slideLayouts/slideLayout204.xml"/><Relationship Id="rId20" Type="http://schemas.openxmlformats.org/officeDocument/2006/relationships/slideLayout" Target="../slideLayouts/slideLayout157.xml"/><Relationship Id="rId41" Type="http://schemas.openxmlformats.org/officeDocument/2006/relationships/slideLayout" Target="../slideLayouts/slideLayout178.xml"/><Relationship Id="rId54" Type="http://schemas.openxmlformats.org/officeDocument/2006/relationships/slideLayout" Target="../slideLayouts/slideLayout191.xml"/><Relationship Id="rId62" Type="http://schemas.openxmlformats.org/officeDocument/2006/relationships/slideLayout" Target="../slideLayouts/slideLayout199.xml"/><Relationship Id="rId70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701" y="1447800"/>
            <a:ext cx="11152188" cy="518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2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13" r:id="rId24"/>
    <p:sldLayoutId id="2147483914" r:id="rId25"/>
    <p:sldLayoutId id="2147483915" r:id="rId26"/>
    <p:sldLayoutId id="2147483916" r:id="rId27"/>
    <p:sldLayoutId id="2147483917" r:id="rId28"/>
    <p:sldLayoutId id="2147483918" r:id="rId29"/>
    <p:sldLayoutId id="2147483919" r:id="rId30"/>
    <p:sldLayoutId id="2147483920" r:id="rId31"/>
    <p:sldLayoutId id="2147483921" r:id="rId32"/>
    <p:sldLayoutId id="2147483922" r:id="rId33"/>
    <p:sldLayoutId id="2147483924" r:id="rId34"/>
    <p:sldLayoutId id="2147483925" r:id="rId35"/>
    <p:sldLayoutId id="2147483926" r:id="rId36"/>
    <p:sldLayoutId id="2147483927" r:id="rId37"/>
  </p:sldLayoutIdLst>
  <p:transition spd="med">
    <p:push dir="r"/>
  </p:transition>
  <p:timing>
    <p:tnLst>
      <p:par>
        <p:cTn id="1" dur="indefinite" restart="never" nodeType="tmRoot"/>
      </p:par>
    </p:tnLst>
  </p:timing>
  <p:txStyles>
    <p:titleStyle>
      <a:lvl1pPr algn="l" defTabSz="914173" rtl="0" eaLnBrk="1" latinLnBrk="0" hangingPunct="1">
        <a:lnSpc>
          <a:spcPct val="90000"/>
        </a:lnSpc>
        <a:spcBef>
          <a:spcPct val="0"/>
        </a:spcBef>
        <a:buNone/>
        <a:defRPr lang="en-US" sz="5500" b="0" kern="1200" cap="none" spc="-100" baseline="0" dirty="0" smtClean="0">
          <a:ln w="3175">
            <a:noFill/>
          </a:ln>
          <a:solidFill>
            <a:schemeClr val="bg2">
              <a:alpha val="99000"/>
            </a:schemeClr>
          </a:solidFill>
          <a:effectLst/>
          <a:latin typeface="+mj-lt"/>
          <a:ea typeface="+mn-ea"/>
          <a:cs typeface="Arial" charset="0"/>
        </a:defRPr>
      </a:lvl1pPr>
    </p:titleStyle>
    <p:bodyStyle>
      <a:lvl1pPr marL="339655" marR="0" indent="-339655" algn="l" defTabSz="91417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600" kern="1200" spc="-71" baseline="0">
          <a:solidFill>
            <a:schemeClr val="bg1">
              <a:lumMod val="75000"/>
              <a:lumOff val="25000"/>
              <a:alpha val="99000"/>
            </a:schemeClr>
          </a:solidFill>
          <a:latin typeface="+mn-lt"/>
          <a:ea typeface="+mn-ea"/>
          <a:cs typeface="+mn-cs"/>
        </a:defRPr>
      </a:lvl1pPr>
      <a:lvl2pPr marL="572968" marR="0" indent="-233314" algn="l" defTabSz="91417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solidFill>
            <a:schemeClr val="bg1">
              <a:lumMod val="75000"/>
              <a:lumOff val="25000"/>
              <a:alpha val="99000"/>
            </a:schemeClr>
          </a:solidFill>
          <a:latin typeface="+mn-lt"/>
          <a:ea typeface="+mn-ea"/>
          <a:cs typeface="+mn-cs"/>
        </a:defRPr>
      </a:lvl2pPr>
      <a:lvl3pPr marL="798347" marR="0" indent="-225378" algn="l" defTabSz="91417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8347" algn="l"/>
        </a:tabLst>
        <a:defRPr sz="2400" kern="1200" spc="0" baseline="0">
          <a:solidFill>
            <a:schemeClr val="bg1">
              <a:lumMod val="75000"/>
              <a:lumOff val="25000"/>
              <a:alpha val="99000"/>
            </a:schemeClr>
          </a:solidFill>
          <a:latin typeface="+mn-lt"/>
          <a:ea typeface="+mn-ea"/>
          <a:cs typeface="+mn-cs"/>
        </a:defRPr>
      </a:lvl3pPr>
      <a:lvl4pPr marL="1030074" marR="0" indent="-231725" algn="l" defTabSz="91417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solidFill>
            <a:schemeClr val="bg1">
              <a:lumMod val="75000"/>
              <a:lumOff val="25000"/>
              <a:alpha val="99000"/>
            </a:schemeClr>
          </a:solidFill>
          <a:latin typeface="+mn-lt"/>
          <a:ea typeface="+mn-ea"/>
          <a:cs typeface="+mn-cs"/>
        </a:defRPr>
      </a:lvl4pPr>
      <a:lvl5pPr marL="1255452" marR="0" indent="-225378" algn="l" defTabSz="91417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5452" algn="l"/>
        </a:tabLst>
        <a:defRPr sz="2000" kern="1200" spc="0" baseline="0">
          <a:solidFill>
            <a:schemeClr val="bg1">
              <a:lumMod val="75000"/>
              <a:lumOff val="25000"/>
              <a:alpha val="99000"/>
            </a:schemeClr>
          </a:solidFill>
          <a:latin typeface="+mn-lt"/>
          <a:ea typeface="+mn-ea"/>
          <a:cs typeface="+mn-cs"/>
        </a:defRPr>
      </a:lvl5pPr>
      <a:lvl6pPr marL="2513979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1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9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5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9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7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9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5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2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447803"/>
            <a:ext cx="11149012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0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</p:sldLayoutIdLst>
  <p:transition spd="med">
    <p:push dir="r"/>
  </p:transition>
  <p:txStyles>
    <p:titleStyle>
      <a:lvl1pPr algn="l" defTabSz="914173" rtl="0" eaLnBrk="1" latinLnBrk="0" hangingPunct="1">
        <a:lnSpc>
          <a:spcPct val="90000"/>
        </a:lnSpc>
        <a:spcBef>
          <a:spcPct val="0"/>
        </a:spcBef>
        <a:buNone/>
        <a:defRPr lang="en-US" sz="5500" b="0" kern="1200" cap="none" spc="-100" baseline="0" dirty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/>
          <a:latin typeface="Segoe UI Light" pitchFamily="34" charset="0"/>
          <a:ea typeface="+mn-ea"/>
          <a:cs typeface="+mn-cs"/>
        </a:defRPr>
      </a:lvl1pPr>
    </p:titleStyle>
    <p:bodyStyle>
      <a:lvl1pPr marL="346002" indent="-346002" algn="l" defTabSz="914173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defRPr sz="320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630108" indent="-284104" algn="l" defTabSz="914173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tabLst>
          <a:tab pos="630108" algn="l"/>
        </a:tabLst>
        <a:defRPr sz="280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914209" indent="-284104" algn="l" defTabSz="914173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defRPr sz="240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1482417" indent="-223791" algn="l" defTabSz="914173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tabLst>
          <a:tab pos="914209" algn="l"/>
        </a:tabLst>
        <a:defRPr sz="200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712556" indent="-230141" algn="l" defTabSz="914173" rtl="0" eaLnBrk="1" latinLnBrk="0" hangingPunct="1">
        <a:lnSpc>
          <a:spcPct val="90000"/>
        </a:lnSpc>
        <a:spcBef>
          <a:spcPct val="20000"/>
        </a:spcBef>
        <a:buClrTx/>
        <a:buSzPct val="90000"/>
        <a:buFont typeface="Arial" pitchFamily="34" charset="0"/>
        <a:buChar char="•"/>
        <a:defRPr sz="200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2513979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1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9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5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9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7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9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5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2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1447803"/>
            <a:ext cx="11149012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21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ransition spd="med">
    <p:push dir="r"/>
  </p:transition>
  <p:txStyles>
    <p:titleStyle>
      <a:lvl1pPr algn="l" defTabSz="914173" rtl="0" eaLnBrk="1" latinLnBrk="0" hangingPunct="1">
        <a:lnSpc>
          <a:spcPct val="90000"/>
        </a:lnSpc>
        <a:spcBef>
          <a:spcPct val="0"/>
        </a:spcBef>
        <a:buNone/>
        <a:defRPr lang="en-US" sz="5500" b="0" kern="1200" cap="none" spc="-100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346002" indent="-346002" algn="l" defTabSz="91417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32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630108" indent="-284104" algn="l" defTabSz="91417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30108" algn="l"/>
        </a:tabLst>
        <a:defRPr sz="28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914209" indent="-284104" algn="l" defTabSz="91417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4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482417" indent="-223791" algn="l" defTabSz="91417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914209" algn="l"/>
        </a:tabLst>
        <a:defRPr sz="20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712556" indent="-230141" algn="l" defTabSz="914173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000" kern="1200">
          <a:gradFill>
            <a:gsLst>
              <a:gs pos="0">
                <a:schemeClr val="tx1">
                  <a:lumMod val="75000"/>
                  <a:lumOff val="2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3979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1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9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5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9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7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9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5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2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701" y="1447800"/>
            <a:ext cx="11152188" cy="518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66" r:id="rId17"/>
    <p:sldLayoutId id="2147483967" r:id="rId18"/>
    <p:sldLayoutId id="2147483968" r:id="rId19"/>
    <p:sldLayoutId id="2147483969" r:id="rId20"/>
    <p:sldLayoutId id="2147483970" r:id="rId21"/>
    <p:sldLayoutId id="2147483971" r:id="rId22"/>
    <p:sldLayoutId id="2147483972" r:id="rId23"/>
    <p:sldLayoutId id="2147483973" r:id="rId24"/>
    <p:sldLayoutId id="2147483974" r:id="rId25"/>
    <p:sldLayoutId id="2147483975" r:id="rId26"/>
    <p:sldLayoutId id="2147483976" r:id="rId27"/>
    <p:sldLayoutId id="2147483977" r:id="rId28"/>
  </p:sldLayoutIdLst>
  <p:transition spd="med">
    <p:push dir="r"/>
  </p:transition>
  <p:timing>
    <p:tnLst>
      <p:par>
        <p:cTn id="1" dur="indefinite" restart="never" nodeType="tmRoot"/>
      </p:par>
    </p:tnLst>
  </p:timing>
  <p:txStyles>
    <p:titleStyle>
      <a:lvl1pPr algn="l" defTabSz="914173" rtl="0" eaLnBrk="1" latinLnBrk="0" hangingPunct="1">
        <a:lnSpc>
          <a:spcPct val="90000"/>
        </a:lnSpc>
        <a:spcBef>
          <a:spcPct val="0"/>
        </a:spcBef>
        <a:buNone/>
        <a:defRPr lang="en-US" sz="5500" b="0" kern="1200" cap="none" spc="-100" baseline="0" dirty="0" smtClean="0">
          <a:ln w="3175">
            <a:noFill/>
          </a:ln>
          <a:solidFill>
            <a:schemeClr val="accent1">
              <a:alpha val="99000"/>
            </a:schemeClr>
          </a:solidFill>
          <a:effectLst/>
          <a:latin typeface="+mj-lt"/>
          <a:ea typeface="+mn-ea"/>
          <a:cs typeface="Arial" charset="0"/>
        </a:defRPr>
      </a:lvl1pPr>
    </p:titleStyle>
    <p:bodyStyle>
      <a:lvl1pPr marL="339655" marR="0" indent="-339655" algn="l" defTabSz="91417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600" kern="1200" spc="-71" baseline="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1pPr>
      <a:lvl2pPr marL="572968" marR="0" indent="-233314" algn="l" defTabSz="91417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2pPr>
      <a:lvl3pPr marL="798347" marR="0" indent="-225378" algn="l" defTabSz="91417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8347" algn="l"/>
        </a:tabLst>
        <a:defRPr sz="2400" kern="1200" spc="0" baseline="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3pPr>
      <a:lvl4pPr marL="1030074" marR="0" indent="-231725" algn="l" defTabSz="91417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4pPr>
      <a:lvl5pPr marL="1255452" marR="0" indent="-225378" algn="l" defTabSz="91417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5452" algn="l"/>
        </a:tabLst>
        <a:defRPr sz="2000" kern="1200" spc="0" baseline="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5pPr>
      <a:lvl6pPr marL="2513979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1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9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5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9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7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9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5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2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701" y="1447800"/>
            <a:ext cx="11152188" cy="518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7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  <p:sldLayoutId id="2147483996" r:id="rId18"/>
    <p:sldLayoutId id="2147483997" r:id="rId19"/>
    <p:sldLayoutId id="2147483998" r:id="rId20"/>
    <p:sldLayoutId id="2147483999" r:id="rId21"/>
    <p:sldLayoutId id="2147484000" r:id="rId22"/>
    <p:sldLayoutId id="2147484001" r:id="rId23"/>
    <p:sldLayoutId id="2147484002" r:id="rId24"/>
    <p:sldLayoutId id="2147484004" r:id="rId25"/>
    <p:sldLayoutId id="2147484005" r:id="rId26"/>
    <p:sldLayoutId id="2147484006" r:id="rId27"/>
  </p:sldLayoutIdLst>
  <p:transition spd="med">
    <p:push dir="r"/>
  </p:transition>
  <p:timing>
    <p:tnLst>
      <p:par>
        <p:cTn id="1" dur="indefinite" restart="never" nodeType="tmRoot"/>
      </p:par>
    </p:tnLst>
  </p:timing>
  <p:txStyles>
    <p:titleStyle>
      <a:lvl1pPr algn="l" defTabSz="914173" rtl="0" eaLnBrk="1" latinLnBrk="0" hangingPunct="1">
        <a:lnSpc>
          <a:spcPct val="90000"/>
        </a:lnSpc>
        <a:spcBef>
          <a:spcPct val="0"/>
        </a:spcBef>
        <a:buNone/>
        <a:defRPr lang="en-US" sz="5500" b="0" kern="1200" cap="none" spc="-100" baseline="0" dirty="0" smtClean="0">
          <a:ln w="3175">
            <a:noFill/>
          </a:ln>
          <a:solidFill>
            <a:schemeClr val="accent1">
              <a:alpha val="99000"/>
            </a:schemeClr>
          </a:solidFill>
          <a:effectLst/>
          <a:latin typeface="+mj-lt"/>
          <a:ea typeface="+mn-ea"/>
          <a:cs typeface="Arial" charset="0"/>
        </a:defRPr>
      </a:lvl1pPr>
    </p:titleStyle>
    <p:bodyStyle>
      <a:lvl1pPr marL="339655" marR="0" indent="-339655" algn="l" defTabSz="91417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600" kern="1200" spc="-71" baseline="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1pPr>
      <a:lvl2pPr marL="572968" marR="0" indent="-233314" algn="l" defTabSz="91417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2pPr>
      <a:lvl3pPr marL="798347" marR="0" indent="-225378" algn="l" defTabSz="91417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8347" algn="l"/>
        </a:tabLst>
        <a:defRPr sz="2400" kern="1200" spc="0" baseline="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3pPr>
      <a:lvl4pPr marL="1030074" marR="0" indent="-231725" algn="l" defTabSz="91417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4pPr>
      <a:lvl5pPr marL="1255452" marR="0" indent="-225378" algn="l" defTabSz="91417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5452" algn="l"/>
        </a:tabLst>
        <a:defRPr sz="2000" kern="1200" spc="0" baseline="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5pPr>
      <a:lvl6pPr marL="2513979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1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9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5" indent="-228544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9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7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9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5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2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3" y="228601"/>
            <a:ext cx="11149013" cy="7571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701" y="1447800"/>
            <a:ext cx="11152188" cy="518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90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  <p:sldLayoutId id="2147484025" r:id="rId18"/>
    <p:sldLayoutId id="2147484026" r:id="rId19"/>
    <p:sldLayoutId id="2147484027" r:id="rId20"/>
    <p:sldLayoutId id="2147484028" r:id="rId21"/>
    <p:sldLayoutId id="2147484029" r:id="rId22"/>
    <p:sldLayoutId id="2147484030" r:id="rId23"/>
    <p:sldLayoutId id="2147484031" r:id="rId24"/>
    <p:sldLayoutId id="2147484032" r:id="rId25"/>
    <p:sldLayoutId id="2147484033" r:id="rId26"/>
  </p:sldLayoutIdLst>
  <p:transition spd="med">
    <p:push dir="r"/>
  </p:transition>
  <p:timing>
    <p:tnLst>
      <p:par>
        <p:cTn id="1" dur="indefinite" restart="never" nodeType="tmRoot"/>
      </p:par>
    </p:tnLst>
  </p:timing>
  <p:txStyles>
    <p:titleStyle>
      <a:lvl1pPr algn="l" defTabSz="914249" rtl="0" eaLnBrk="1" latinLnBrk="0" hangingPunct="1">
        <a:lnSpc>
          <a:spcPct val="90000"/>
        </a:lnSpc>
        <a:spcBef>
          <a:spcPct val="0"/>
        </a:spcBef>
        <a:buNone/>
        <a:defRPr lang="en-US" sz="5500" b="0" kern="1200" cap="none" spc="-100" baseline="0" dirty="0" smtClean="0">
          <a:ln w="3175">
            <a:noFill/>
          </a:ln>
          <a:solidFill>
            <a:schemeClr val="bg2">
              <a:alpha val="99000"/>
            </a:schemeClr>
          </a:solidFill>
          <a:effectLst/>
          <a:latin typeface="+mj-lt"/>
          <a:ea typeface="+mn-ea"/>
          <a:cs typeface="Arial" charset="0"/>
        </a:defRPr>
      </a:lvl1pPr>
    </p:titleStyle>
    <p:bodyStyle>
      <a:lvl1pPr marL="339683" marR="0" indent="-339683" algn="l" defTabSz="91424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600" kern="1200" spc="-71" baseline="0">
          <a:solidFill>
            <a:schemeClr val="bg1">
              <a:lumMod val="75000"/>
              <a:lumOff val="25000"/>
              <a:alpha val="99000"/>
            </a:schemeClr>
          </a:solidFill>
          <a:latin typeface="+mn-lt"/>
          <a:ea typeface="+mn-ea"/>
          <a:cs typeface="+mn-cs"/>
        </a:defRPr>
      </a:lvl1pPr>
      <a:lvl2pPr marL="573016" marR="0" indent="-233334" algn="l" defTabSz="91424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solidFill>
            <a:schemeClr val="bg1">
              <a:lumMod val="75000"/>
              <a:lumOff val="25000"/>
              <a:alpha val="99000"/>
            </a:schemeClr>
          </a:solidFill>
          <a:latin typeface="+mn-lt"/>
          <a:ea typeface="+mn-ea"/>
          <a:cs typeface="+mn-cs"/>
        </a:defRPr>
      </a:lvl2pPr>
      <a:lvl3pPr marL="798414" marR="0" indent="-225397" algn="l" defTabSz="91424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8414" algn="l"/>
        </a:tabLst>
        <a:defRPr sz="2400" kern="1200" spc="0" baseline="0">
          <a:solidFill>
            <a:schemeClr val="bg1">
              <a:lumMod val="75000"/>
              <a:lumOff val="25000"/>
              <a:alpha val="99000"/>
            </a:schemeClr>
          </a:solidFill>
          <a:latin typeface="+mn-lt"/>
          <a:ea typeface="+mn-ea"/>
          <a:cs typeface="+mn-cs"/>
        </a:defRPr>
      </a:lvl3pPr>
      <a:lvl4pPr marL="1030160" marR="0" indent="-231745" algn="l" defTabSz="91424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solidFill>
            <a:schemeClr val="bg1">
              <a:lumMod val="75000"/>
              <a:lumOff val="25000"/>
              <a:alpha val="99000"/>
            </a:schemeClr>
          </a:solidFill>
          <a:latin typeface="+mn-lt"/>
          <a:ea typeface="+mn-ea"/>
          <a:cs typeface="+mn-cs"/>
        </a:defRPr>
      </a:lvl4pPr>
      <a:lvl5pPr marL="1255556" marR="0" indent="-225397" algn="l" defTabSz="91424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5556" algn="l"/>
        </a:tabLst>
        <a:defRPr sz="2000" kern="1200" spc="0" baseline="0">
          <a:solidFill>
            <a:schemeClr val="bg1">
              <a:lumMod val="75000"/>
              <a:lumOff val="25000"/>
              <a:alpha val="99000"/>
            </a:schemeClr>
          </a:solidFill>
          <a:latin typeface="+mn-lt"/>
          <a:ea typeface="+mn-ea"/>
          <a:cs typeface="+mn-cs"/>
        </a:defRPr>
      </a:lvl5pPr>
      <a:lvl6pPr marL="2514187" indent="-228563" algn="l" defTabSz="914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9" indent="-228563" algn="l" defTabSz="914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5" indent="-228563" algn="l" defTabSz="914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9" indent="-228563" algn="l" defTabSz="914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3" algn="l" defTabSz="9142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9" algn="l" defTabSz="9142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1" algn="l" defTabSz="9142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7" algn="l" defTabSz="9142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2" algn="l" defTabSz="9142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6" algn="l" defTabSz="9142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3" y="228600"/>
            <a:ext cx="11149013" cy="7571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701" y="1447800"/>
            <a:ext cx="11152188" cy="518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58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  <p:sldLayoutId id="2147484052" r:id="rId18"/>
    <p:sldLayoutId id="2147484053" r:id="rId19"/>
    <p:sldLayoutId id="2147484054" r:id="rId20"/>
    <p:sldLayoutId id="2147484055" r:id="rId21"/>
    <p:sldLayoutId id="2147484056" r:id="rId22"/>
    <p:sldLayoutId id="2147484057" r:id="rId23"/>
    <p:sldLayoutId id="2147484058" r:id="rId24"/>
    <p:sldLayoutId id="2147484059" r:id="rId25"/>
    <p:sldLayoutId id="2147484060" r:id="rId26"/>
    <p:sldLayoutId id="2147484061" r:id="rId27"/>
    <p:sldLayoutId id="2147484062" r:id="rId28"/>
    <p:sldLayoutId id="2147484063" r:id="rId29"/>
    <p:sldLayoutId id="2147484064" r:id="rId30"/>
    <p:sldLayoutId id="2147484065" r:id="rId31"/>
    <p:sldLayoutId id="2147484066" r:id="rId32"/>
    <p:sldLayoutId id="2147484067" r:id="rId33"/>
    <p:sldLayoutId id="2147484068" r:id="rId34"/>
    <p:sldLayoutId id="2147484069" r:id="rId35"/>
    <p:sldLayoutId id="2147484070" r:id="rId36"/>
    <p:sldLayoutId id="2147484071" r:id="rId37"/>
    <p:sldLayoutId id="2147484072" r:id="rId38"/>
    <p:sldLayoutId id="2147484073" r:id="rId39"/>
    <p:sldLayoutId id="2147484074" r:id="rId40"/>
    <p:sldLayoutId id="2147484075" r:id="rId41"/>
    <p:sldLayoutId id="2147484076" r:id="rId42"/>
    <p:sldLayoutId id="2147484077" r:id="rId43"/>
    <p:sldLayoutId id="2147484078" r:id="rId44"/>
    <p:sldLayoutId id="2147484079" r:id="rId45"/>
    <p:sldLayoutId id="2147484080" r:id="rId46"/>
    <p:sldLayoutId id="2147484081" r:id="rId47"/>
    <p:sldLayoutId id="2147484082" r:id="rId48"/>
    <p:sldLayoutId id="2147484083" r:id="rId49"/>
    <p:sldLayoutId id="2147484084" r:id="rId50"/>
    <p:sldLayoutId id="2147484085" r:id="rId51"/>
    <p:sldLayoutId id="2147484086" r:id="rId52"/>
    <p:sldLayoutId id="2147484087" r:id="rId53"/>
    <p:sldLayoutId id="2147484088" r:id="rId54"/>
    <p:sldLayoutId id="2147484089" r:id="rId55"/>
    <p:sldLayoutId id="2147484090" r:id="rId56"/>
    <p:sldLayoutId id="2147484091" r:id="rId57"/>
    <p:sldLayoutId id="2147484092" r:id="rId58"/>
    <p:sldLayoutId id="2147484093" r:id="rId59"/>
    <p:sldLayoutId id="2147484094" r:id="rId60"/>
    <p:sldLayoutId id="2147484095" r:id="rId61"/>
    <p:sldLayoutId id="2147484096" r:id="rId62"/>
    <p:sldLayoutId id="2147484097" r:id="rId63"/>
    <p:sldLayoutId id="2147484098" r:id="rId64"/>
    <p:sldLayoutId id="2147484099" r:id="rId65"/>
    <p:sldLayoutId id="2147484100" r:id="rId66"/>
    <p:sldLayoutId id="2147484101" r:id="rId67"/>
    <p:sldLayoutId id="2147484102" r:id="rId68"/>
    <p:sldLayoutId id="2147484103" r:id="rId69"/>
  </p:sldLayoutIdLst>
  <p:transition spd="med">
    <p:push dir="r"/>
  </p:transition>
  <p:timing>
    <p:tnLst>
      <p:par>
        <p:cTn id="1" dur="indefinite" restart="never" nodeType="tmRoot"/>
      </p:par>
    </p:tnLst>
  </p:timing>
  <p:txStyles>
    <p:titleStyle>
      <a:lvl1pPr algn="l" defTabSz="914325" rtl="0" eaLnBrk="1" latinLnBrk="0" hangingPunct="1">
        <a:lnSpc>
          <a:spcPct val="90000"/>
        </a:lnSpc>
        <a:spcBef>
          <a:spcPct val="0"/>
        </a:spcBef>
        <a:buNone/>
        <a:defRPr lang="en-US" sz="5500" b="0" kern="1200" cap="none" spc="-100" baseline="0" dirty="0" smtClean="0">
          <a:ln w="3175">
            <a:noFill/>
          </a:ln>
          <a:solidFill>
            <a:schemeClr val="bg2">
              <a:alpha val="99000"/>
            </a:schemeClr>
          </a:solidFill>
          <a:effectLst/>
          <a:latin typeface="+mj-lt"/>
          <a:ea typeface="+mn-ea"/>
          <a:cs typeface="Arial" charset="0"/>
        </a:defRPr>
      </a:lvl1pPr>
    </p:titleStyle>
    <p:bodyStyle>
      <a:lvl1pPr marL="339711" marR="0" indent="-339711" algn="l" defTabSz="91432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600" kern="1200" spc="-71" baseline="0">
          <a:solidFill>
            <a:schemeClr val="bg1">
              <a:lumMod val="75000"/>
              <a:lumOff val="25000"/>
              <a:alpha val="99000"/>
            </a:schemeClr>
          </a:solidFill>
          <a:latin typeface="+mn-lt"/>
          <a:ea typeface="+mn-ea"/>
          <a:cs typeface="+mn-cs"/>
        </a:defRPr>
      </a:lvl1pPr>
      <a:lvl2pPr marL="573064" marR="0" indent="-233354" algn="l" defTabSz="91432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solidFill>
            <a:schemeClr val="bg1">
              <a:lumMod val="75000"/>
              <a:lumOff val="25000"/>
              <a:alpha val="99000"/>
            </a:schemeClr>
          </a:solidFill>
          <a:latin typeface="+mn-lt"/>
          <a:ea typeface="+mn-ea"/>
          <a:cs typeface="+mn-cs"/>
        </a:defRPr>
      </a:lvl2pPr>
      <a:lvl3pPr marL="798480" marR="0" indent="-225415" algn="l" defTabSz="91432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8480" algn="l"/>
        </a:tabLst>
        <a:defRPr sz="2400" kern="1200" spc="0" baseline="0">
          <a:solidFill>
            <a:schemeClr val="bg1">
              <a:lumMod val="75000"/>
              <a:lumOff val="25000"/>
              <a:alpha val="99000"/>
            </a:schemeClr>
          </a:solidFill>
          <a:latin typeface="+mn-lt"/>
          <a:ea typeface="+mn-ea"/>
          <a:cs typeface="+mn-cs"/>
        </a:defRPr>
      </a:lvl3pPr>
      <a:lvl4pPr marL="1030245" marR="0" indent="-231765" algn="l" defTabSz="91432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solidFill>
            <a:schemeClr val="bg1">
              <a:lumMod val="75000"/>
              <a:lumOff val="25000"/>
              <a:alpha val="99000"/>
            </a:schemeClr>
          </a:solidFill>
          <a:latin typeface="+mn-lt"/>
          <a:ea typeface="+mn-ea"/>
          <a:cs typeface="+mn-cs"/>
        </a:defRPr>
      </a:lvl4pPr>
      <a:lvl5pPr marL="1255660" marR="0" indent="-225415" algn="l" defTabSz="91432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5660" algn="l"/>
        </a:tabLst>
        <a:defRPr sz="2000" kern="1200" spc="0" baseline="0">
          <a:solidFill>
            <a:schemeClr val="bg1">
              <a:lumMod val="75000"/>
              <a:lumOff val="25000"/>
              <a:alpha val="99000"/>
            </a:schemeClr>
          </a:solidFill>
          <a:latin typeface="+mn-lt"/>
          <a:ea typeface="+mn-ea"/>
          <a:cs typeface="+mn-cs"/>
        </a:defRPr>
      </a:lvl5pPr>
      <a:lvl6pPr marL="2514395" indent="-228581" algn="l" defTabSz="9143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7" indent="-228581" algn="l" defTabSz="9143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0" indent="-228581" algn="l" defTabSz="9143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3" indent="-228581" algn="l" defTabSz="9143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5" algn="l" defTabSz="9143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8" algn="l" defTabSz="9143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1" algn="l" defTabSz="9143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3" algn="l" defTabSz="9143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6" algn="l" defTabSz="9143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9" algn="l" defTabSz="9143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1" algn="l" defTabSz="9143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image" Target="../media/image54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12" Type="http://schemas.openxmlformats.org/officeDocument/2006/relationships/image" Target="../media/image53.emf"/><Relationship Id="rId17" Type="http://schemas.openxmlformats.org/officeDocument/2006/relationships/image" Target="../media/image58.emf"/><Relationship Id="rId2" Type="http://schemas.openxmlformats.org/officeDocument/2006/relationships/image" Target="../media/image43.emf"/><Relationship Id="rId16" Type="http://schemas.openxmlformats.org/officeDocument/2006/relationships/image" Target="../media/image5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emf"/><Relationship Id="rId11" Type="http://schemas.openxmlformats.org/officeDocument/2006/relationships/image" Target="../media/image52.emf"/><Relationship Id="rId5" Type="http://schemas.openxmlformats.org/officeDocument/2006/relationships/image" Target="../media/image46.emf"/><Relationship Id="rId15" Type="http://schemas.openxmlformats.org/officeDocument/2006/relationships/image" Target="../media/image5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Relationship Id="rId14" Type="http://schemas.openxmlformats.org/officeDocument/2006/relationships/image" Target="../media/image55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964234"/>
            <a:ext cx="10237787" cy="927946"/>
          </a:xfrm>
        </p:spPr>
        <p:txBody>
          <a:bodyPr/>
          <a:lstStyle/>
          <a:p>
            <a:r>
              <a:rPr lang="pl-PL" dirty="0"/>
              <a:t>PSPiZK-NET </a:t>
            </a:r>
            <a:r>
              <a:rPr lang="en-US" dirty="0" err="1" smtClean="0"/>
              <a:t>Toruń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66146" y="6000586"/>
            <a:ext cx="10237787" cy="953668"/>
          </a:xfrm>
        </p:spPr>
        <p:txBody>
          <a:bodyPr/>
          <a:lstStyle/>
          <a:p>
            <a:r>
              <a:rPr lang="pl-PL" dirty="0" smtClean="0"/>
              <a:t>Łukasz Szulc</a:t>
            </a:r>
          </a:p>
          <a:p>
            <a:r>
              <a:rPr lang="pl-PL" sz="1800" dirty="0" smtClean="0"/>
              <a:t>Microsoft Student Partner lukasz.szulc@studentpartner.com</a:t>
            </a:r>
          </a:p>
          <a:p>
            <a:endParaRPr lang="pl-P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1129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pl-PL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Data Center na mapie.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3" y="1267326"/>
            <a:ext cx="10659979" cy="535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6037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pl-PL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Typy usług dostępnych na Azure.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4" y="1347697"/>
            <a:ext cx="9754961" cy="50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146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pl-PL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Typy usług dostępnych na Azure.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314" y="1065086"/>
            <a:ext cx="12068511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IaaS</a:t>
            </a:r>
          </a:p>
          <a:p>
            <a:pPr marL="91428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Virtual Machines</a:t>
            </a:r>
          </a:p>
          <a:p>
            <a:pPr marL="91428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Storage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PaaS</a:t>
            </a:r>
          </a:p>
          <a:p>
            <a:pPr marL="91428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WebSites</a:t>
            </a:r>
          </a:p>
          <a:p>
            <a:pPr marL="91428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Mobile Services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SaaS</a:t>
            </a:r>
          </a:p>
          <a:p>
            <a:pPr marL="91428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53769558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pl-PL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Jak tym wszystkim zarządzamy 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4" y="914401"/>
            <a:ext cx="5390149" cy="3593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199" y="914401"/>
            <a:ext cx="6312569" cy="56015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HTML 5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Przejrzysty, działa na większości urządzeń mobilnych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Dostęp do statystyk poszczególnych usług.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Jednak to nie jedyny sposób.</a:t>
            </a:r>
          </a:p>
          <a:p>
            <a:pPr marL="799985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Powershell</a:t>
            </a:r>
          </a:p>
          <a:p>
            <a:pPr marL="799985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Rest API</a:t>
            </a:r>
          </a:p>
          <a:p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9862351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pl-PL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Idzie nowe, czyli nowy portal.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1302154"/>
            <a:ext cx="10635916" cy="466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0357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pl-PL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 oferuje nowy portal.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0631" y="2013284"/>
            <a:ext cx="11109159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HTML 5, całkowicie.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Możliwość przypinania ulubionych usług na „Pulpit”.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Dostęp do nowych usług.</a:t>
            </a:r>
            <a:endParaRPr lang="pl-PL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Rozbudowane możliwości diagnostyczne wybranych usług.</a:t>
            </a:r>
          </a:p>
          <a:p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8822841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pl-PL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Czy ktoś tego używa 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0314" y="2959768"/>
            <a:ext cx="1157438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4000" dirty="0"/>
              <a:t>57% firm z rankingu Fortune 500 korzysta z systemu Windows Azure.</a:t>
            </a:r>
            <a:endParaRPr lang="en-US" sz="4000" dirty="0" err="1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9588513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1" y="2629747"/>
            <a:ext cx="10237787" cy="923329"/>
          </a:xfrm>
        </p:spPr>
        <p:txBody>
          <a:bodyPr/>
          <a:lstStyle/>
          <a:p>
            <a:r>
              <a:rPr lang="pl-PL" dirty="0" smtClean="0"/>
              <a:t> Azure WebApp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66146" y="6000586"/>
            <a:ext cx="10237787" cy="953668"/>
          </a:xfrm>
        </p:spPr>
        <p:txBody>
          <a:bodyPr/>
          <a:lstStyle/>
          <a:p>
            <a:r>
              <a:rPr lang="pl-PL" dirty="0" smtClean="0"/>
              <a:t>Łukasz Szulc</a:t>
            </a:r>
          </a:p>
          <a:p>
            <a:r>
              <a:rPr lang="pl-PL" sz="1800" dirty="0" smtClean="0"/>
              <a:t>Microsoft Student Partner lukasz.szulc@studentpartner.com</a:t>
            </a:r>
          </a:p>
          <a:p>
            <a:endParaRPr lang="pl-PL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306" y="3091411"/>
            <a:ext cx="2400635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2745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Po co ?</a:t>
            </a:r>
            <a:endParaRPr lang="en-US" sz="4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769" y="1518854"/>
            <a:ext cx="11525250" cy="4284786"/>
          </a:xfrm>
          <a:prstGeom prst="rect">
            <a:avLst/>
          </a:prstGeom>
        </p:spPr>
        <p:txBody>
          <a:bodyPr/>
          <a:lstStyle>
            <a:lvl1pPr marL="339655" marR="0" indent="-339655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-71" baseline="0">
                <a:solidFill>
                  <a:schemeClr val="bg1">
                    <a:lumMod val="75000"/>
                    <a:lumOff val="25000"/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2968" marR="0" indent="-233314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/>
              <a:defRPr sz="2400" kern="1200" spc="0" baseline="0">
                <a:solidFill>
                  <a:schemeClr val="bg1">
                    <a:lumMod val="75000"/>
                    <a:lumOff val="25000"/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347" marR="0" indent="-225378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>
                <a:tab pos="798347" algn="l"/>
              </a:tabLst>
              <a:defRPr sz="2400" kern="1200" spc="0" baseline="0">
                <a:solidFill>
                  <a:schemeClr val="bg1">
                    <a:lumMod val="75000"/>
                    <a:lumOff val="25000"/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074" marR="0" indent="-231725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/>
              <a:defRPr sz="2000" kern="1200" spc="0" baseline="0">
                <a:solidFill>
                  <a:schemeClr val="bg1">
                    <a:lumMod val="75000"/>
                    <a:lumOff val="25000"/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452" marR="0" indent="-225378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>
                <a:tab pos="1255452" algn="l"/>
              </a:tabLst>
              <a:defRPr sz="2000" kern="1200" spc="0" baseline="0">
                <a:solidFill>
                  <a:schemeClr val="bg1">
                    <a:lumMod val="75000"/>
                    <a:lumOff val="25000"/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3979" indent="-228544" algn="l" defTabSz="914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61" indent="-228544" algn="l" defTabSz="914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9" indent="-228544" algn="l" defTabSz="914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35" indent="-228544" algn="l" defTabSz="914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24"/>
              </a:spcBef>
            </a:pPr>
            <a:r>
              <a:rPr lang="pl-PL" sz="2800" dirty="0">
                <a:solidFill>
                  <a:schemeClr val="tx1">
                    <a:alpha val="99000"/>
                  </a:schemeClr>
                </a:solidFill>
              </a:rPr>
              <a:t>SLA </a:t>
            </a:r>
            <a:r>
              <a:rPr lang="pl-PL" sz="2800" dirty="0" smtClean="0">
                <a:solidFill>
                  <a:schemeClr val="tx1">
                    <a:alpha val="99000"/>
                  </a:schemeClr>
                </a:solidFill>
              </a:rPr>
              <a:t>na poziomie </a:t>
            </a:r>
            <a:r>
              <a:rPr lang="en-US" sz="2800" dirty="0" smtClean="0">
                <a:solidFill>
                  <a:schemeClr val="tx1">
                    <a:alpha val="99000"/>
                  </a:schemeClr>
                </a:solidFill>
              </a:rPr>
              <a:t>99.95%</a:t>
            </a:r>
            <a:r>
              <a:rPr lang="pl-PL" sz="2800" dirty="0" smtClean="0">
                <a:solidFill>
                  <a:schemeClr val="tx1">
                    <a:alpha val="99000"/>
                  </a:schemeClr>
                </a:solidFill>
              </a:rPr>
              <a:t>.</a:t>
            </a:r>
            <a:endParaRPr lang="en-US" sz="2800" dirty="0" smtClean="0">
              <a:solidFill>
                <a:schemeClr val="tx1">
                  <a:alpha val="99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24"/>
              </a:spcBef>
            </a:pPr>
            <a:r>
              <a:rPr lang="pl-PL" sz="2800" dirty="0" smtClean="0">
                <a:solidFill>
                  <a:schemeClr val="tx1">
                    <a:alpha val="99000"/>
                  </a:schemeClr>
                </a:solidFill>
              </a:rPr>
              <a:t>Bezpieczeństwo.</a:t>
            </a:r>
            <a:endParaRPr lang="en-US" sz="2800" dirty="0" smtClean="0">
              <a:solidFill>
                <a:schemeClr val="tx1">
                  <a:alpha val="99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24"/>
              </a:spcBef>
            </a:pPr>
            <a:r>
              <a:rPr lang="pl-PL" sz="2800" dirty="0" smtClean="0">
                <a:solidFill>
                  <a:schemeClr val="tx1">
                    <a:alpha val="99000"/>
                  </a:schemeClr>
                </a:solidFill>
              </a:rPr>
              <a:t>Zarządzalna.</a:t>
            </a:r>
            <a:endParaRPr lang="en-US" sz="2800" dirty="0" smtClean="0">
              <a:solidFill>
                <a:schemeClr val="tx1">
                  <a:alpha val="99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24"/>
              </a:spcBef>
            </a:pPr>
            <a:r>
              <a:rPr lang="pl-PL" sz="2800" dirty="0" smtClean="0">
                <a:solidFill>
                  <a:schemeClr val="tx1">
                    <a:alpha val="99000"/>
                  </a:schemeClr>
                </a:solidFill>
              </a:rPr>
              <a:t>Możliwość tworzenia struktur hybrydowych.</a:t>
            </a:r>
            <a:endParaRPr lang="en-US" sz="2800" dirty="0" smtClean="0">
              <a:solidFill>
                <a:schemeClr val="tx1">
                  <a:alpha val="99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24"/>
              </a:spcBef>
            </a:pPr>
            <a:r>
              <a:rPr lang="pl-PL" sz="2800" dirty="0" smtClean="0">
                <a:solidFill>
                  <a:schemeClr val="tx1">
                    <a:alpha val="99000"/>
                  </a:schemeClr>
                </a:solidFill>
              </a:rPr>
              <a:t>Optymalizacja kosztów.</a:t>
            </a:r>
            <a:endParaRPr lang="en-US" sz="2800" dirty="0" smtClean="0">
              <a:solidFill>
                <a:schemeClr val="tx1">
                  <a:alpha val="99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1347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/>
              <a:t> </a:t>
            </a:r>
            <a:r>
              <a:rPr lang="pl-PL" sz="4800" dirty="0" smtClean="0"/>
              <a:t>Dostępne warianty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4" y="987482"/>
            <a:ext cx="10058400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640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pl-PL" sz="4800" dirty="0" smtClean="0"/>
              <a:t>Kim jestem 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40936" y="1561335"/>
            <a:ext cx="1651443" cy="17621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2800" dirty="0" err="1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0" y="1761861"/>
            <a:ext cx="1651443" cy="1762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2379" y="2073730"/>
            <a:ext cx="8462210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Microsoft Student Partner na WFAiIS UMK Toruń.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Programista w firmie ITdoors.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Fan technologi Microsoft (ASP.NET + Azure + MSSQL).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Miłośnik </a:t>
            </a: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kotów.</a:t>
            </a:r>
          </a:p>
          <a:p>
            <a:pPr>
              <a:lnSpc>
                <a:spcPct val="150000"/>
              </a:lnSpc>
            </a:pPr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1409736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211" y="112294"/>
            <a:ext cx="10237787" cy="664797"/>
          </a:xfrm>
        </p:spPr>
        <p:txBody>
          <a:bodyPr/>
          <a:lstStyle/>
          <a:p>
            <a:r>
              <a:rPr lang="pl-PL" sz="4800" dirty="0" smtClean="0"/>
              <a:t>Plany hostingowe.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5" y="1003524"/>
            <a:ext cx="10058400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2037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Skalowalność cz.1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66" y="2288320"/>
            <a:ext cx="1456431" cy="205909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4264650" y="2928844"/>
            <a:ext cx="3248527" cy="906379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l-PL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7116" y="2713400"/>
            <a:ext cx="26068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Scale 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4040" y="4131969"/>
            <a:ext cx="260684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 Core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1.5 GB 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03" y="1837589"/>
            <a:ext cx="2232402" cy="3156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13177" y="4562856"/>
            <a:ext cx="399574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4</a:t>
            </a: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Core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7 GB RAM</a:t>
            </a:r>
          </a:p>
        </p:txBody>
      </p:sp>
    </p:spTree>
    <p:extLst>
      <p:ext uri="{BB962C8B-B14F-4D97-AF65-F5344CB8AC3E}">
        <p14:creationId xmlns:p14="http://schemas.microsoft.com/office/powerpoint/2010/main" val="34919387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Skalowalność cz.2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81" y="3435331"/>
            <a:ext cx="1456431" cy="205909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3470565" y="4075855"/>
            <a:ext cx="3248527" cy="906379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l-PL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3031" y="3860411"/>
            <a:ext cx="26068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Scale up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595" y="3563668"/>
            <a:ext cx="1456431" cy="20590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87" y="3563668"/>
            <a:ext cx="1456431" cy="20590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840" y="3563668"/>
            <a:ext cx="1456431" cy="205909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8218181" y="1094398"/>
            <a:ext cx="1844842" cy="1427747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Load Balancer</a:t>
            </a:r>
          </a:p>
        </p:txBody>
      </p:sp>
      <p:cxnSp>
        <p:nvCxnSpPr>
          <p:cNvPr id="13" name="Straight Connector 12"/>
          <p:cNvCxnSpPr>
            <a:stCxn id="2" idx="3"/>
            <a:endCxn id="9" idx="0"/>
          </p:cNvCxnSpPr>
          <p:nvPr/>
        </p:nvCxnSpPr>
        <p:spPr>
          <a:xfrm flipH="1">
            <a:off x="7882811" y="2313056"/>
            <a:ext cx="605541" cy="1250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" idx="4"/>
            <a:endCxn id="10" idx="0"/>
          </p:cNvCxnSpPr>
          <p:nvPr/>
        </p:nvCxnSpPr>
        <p:spPr>
          <a:xfrm>
            <a:off x="9140602" y="2522145"/>
            <a:ext cx="1" cy="10415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" idx="5"/>
            <a:endCxn id="11" idx="0"/>
          </p:cNvCxnSpPr>
          <p:nvPr/>
        </p:nvCxnSpPr>
        <p:spPr>
          <a:xfrm>
            <a:off x="9792852" y="2313056"/>
            <a:ext cx="663204" cy="1250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5140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Skalowalność cz.3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74" y="2567444"/>
            <a:ext cx="1456431" cy="205909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 bwMode="auto">
          <a:xfrm>
            <a:off x="4962481" y="2991977"/>
            <a:ext cx="3248527" cy="906379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l-PL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4947" y="2776533"/>
            <a:ext cx="26068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Scale down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3818056"/>
            <a:ext cx="1456431" cy="2059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08" y="3818056"/>
            <a:ext cx="1456431" cy="2059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61" y="3818056"/>
            <a:ext cx="1456431" cy="20590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1641102" y="1348786"/>
            <a:ext cx="1844842" cy="1427747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Load Balancer</a:t>
            </a:r>
          </a:p>
        </p:txBody>
      </p:sp>
      <p:cxnSp>
        <p:nvCxnSpPr>
          <p:cNvPr id="11" name="Straight Connector 10"/>
          <p:cNvCxnSpPr>
            <a:stCxn id="10" idx="3"/>
            <a:endCxn id="6" idx="0"/>
          </p:cNvCxnSpPr>
          <p:nvPr/>
        </p:nvCxnSpPr>
        <p:spPr>
          <a:xfrm flipH="1">
            <a:off x="1305732" y="2567444"/>
            <a:ext cx="605541" cy="1250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8" idx="0"/>
          </p:cNvCxnSpPr>
          <p:nvPr/>
        </p:nvCxnSpPr>
        <p:spPr>
          <a:xfrm>
            <a:off x="2563523" y="2776533"/>
            <a:ext cx="1" cy="10415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5"/>
            <a:endCxn id="9" idx="0"/>
          </p:cNvCxnSpPr>
          <p:nvPr/>
        </p:nvCxnSpPr>
        <p:spPr>
          <a:xfrm>
            <a:off x="3215773" y="2567444"/>
            <a:ext cx="663204" cy="1250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25174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Skalowalność cz.3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74" y="2567444"/>
            <a:ext cx="1456431" cy="205909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 bwMode="auto">
          <a:xfrm>
            <a:off x="4962481" y="2991977"/>
            <a:ext cx="3248527" cy="906379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l-PL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4947" y="2776533"/>
            <a:ext cx="26068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Scale down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3818056"/>
            <a:ext cx="1456431" cy="2059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08" y="3818056"/>
            <a:ext cx="1456431" cy="2059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61" y="3818056"/>
            <a:ext cx="1456431" cy="20590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1641102" y="1348786"/>
            <a:ext cx="1844842" cy="1427747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Load Balancer</a:t>
            </a:r>
          </a:p>
        </p:txBody>
      </p:sp>
      <p:cxnSp>
        <p:nvCxnSpPr>
          <p:cNvPr id="11" name="Straight Connector 10"/>
          <p:cNvCxnSpPr>
            <a:stCxn id="10" idx="3"/>
            <a:endCxn id="6" idx="0"/>
          </p:cNvCxnSpPr>
          <p:nvPr/>
        </p:nvCxnSpPr>
        <p:spPr>
          <a:xfrm flipH="1">
            <a:off x="1305732" y="2567444"/>
            <a:ext cx="605541" cy="1250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8" idx="0"/>
          </p:cNvCxnSpPr>
          <p:nvPr/>
        </p:nvCxnSpPr>
        <p:spPr>
          <a:xfrm>
            <a:off x="2563523" y="2776533"/>
            <a:ext cx="1" cy="10415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5"/>
            <a:endCxn id="9" idx="0"/>
          </p:cNvCxnSpPr>
          <p:nvPr/>
        </p:nvCxnSpPr>
        <p:spPr>
          <a:xfrm>
            <a:off x="3215773" y="2567444"/>
            <a:ext cx="663204" cy="1250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3093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Zarządzenie.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94" y="802998"/>
            <a:ext cx="10058400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626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Web Stack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09" y="3396266"/>
            <a:ext cx="1424541" cy="1272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37" y="5134997"/>
            <a:ext cx="1717816" cy="854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065" y="3226738"/>
            <a:ext cx="2030577" cy="1011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76" y="1296737"/>
            <a:ext cx="1356009" cy="1256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65" y="1180607"/>
            <a:ext cx="2146951" cy="1149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19497" y="2383465"/>
            <a:ext cx="14778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4.5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5603" y="4238326"/>
            <a:ext cx="14778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0.10.32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19497" y="6122603"/>
            <a:ext cx="14778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5.6</a:t>
            </a:r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6745" y="4698934"/>
            <a:ext cx="14778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2.7</a:t>
            </a:r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6745" y="2552993"/>
            <a:ext cx="14778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1.7</a:t>
            </a:r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9388875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Deployment Slots cz. 1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22" y="3974905"/>
            <a:ext cx="2201290" cy="3112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90" y="3974905"/>
            <a:ext cx="2201290" cy="31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8984" y="3689683"/>
            <a:ext cx="2895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www.contoso.com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4316" y="3689683"/>
            <a:ext cx="34867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www.dev.contoso.com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580022" y="1037300"/>
            <a:ext cx="1748589" cy="1613182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HTTP Request</a:t>
            </a:r>
          </a:p>
        </p:txBody>
      </p:sp>
      <p:cxnSp>
        <p:nvCxnSpPr>
          <p:cNvPr id="9" name="Straight Arrow Connector 8"/>
          <p:cNvCxnSpPr>
            <a:stCxn id="5" idx="4"/>
            <a:endCxn id="3" idx="0"/>
          </p:cNvCxnSpPr>
          <p:nvPr/>
        </p:nvCxnSpPr>
        <p:spPr>
          <a:xfrm flipH="1">
            <a:off x="3666784" y="2650482"/>
            <a:ext cx="1787533" cy="103920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>
          <a:xfrm>
            <a:off x="5454317" y="2650482"/>
            <a:ext cx="1743358" cy="103920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248696">
            <a:off x="6055981" y="2663213"/>
            <a:ext cx="11327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0%</a:t>
            </a:r>
          </a:p>
        </p:txBody>
      </p:sp>
      <p:sp>
        <p:nvSpPr>
          <p:cNvPr id="15" name="TextBox 14"/>
          <p:cNvSpPr txBox="1"/>
          <p:nvPr/>
        </p:nvSpPr>
        <p:spPr>
          <a:xfrm rot="20360510">
            <a:off x="3719856" y="2564949"/>
            <a:ext cx="11327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54124298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Deployment Slots cz. 2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22" y="3974905"/>
            <a:ext cx="2201290" cy="3112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90" y="3974905"/>
            <a:ext cx="2201290" cy="31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8984" y="3689683"/>
            <a:ext cx="2895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www.contoso.com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4316" y="3689683"/>
            <a:ext cx="34867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www.dev.contoso.com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580022" y="1037300"/>
            <a:ext cx="1748589" cy="1613182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HTTP Request</a:t>
            </a:r>
          </a:p>
        </p:txBody>
      </p:sp>
      <p:cxnSp>
        <p:nvCxnSpPr>
          <p:cNvPr id="9" name="Straight Arrow Connector 8"/>
          <p:cNvCxnSpPr>
            <a:stCxn id="5" idx="4"/>
            <a:endCxn id="3" idx="0"/>
          </p:cNvCxnSpPr>
          <p:nvPr/>
        </p:nvCxnSpPr>
        <p:spPr>
          <a:xfrm flipH="1">
            <a:off x="3666784" y="2650482"/>
            <a:ext cx="1787533" cy="103920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>
          <a:xfrm>
            <a:off x="5454317" y="2650482"/>
            <a:ext cx="1743358" cy="103920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248696">
            <a:off x="6055981" y="2663213"/>
            <a:ext cx="11327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0%</a:t>
            </a:r>
          </a:p>
        </p:txBody>
      </p:sp>
      <p:sp>
        <p:nvSpPr>
          <p:cNvPr id="15" name="TextBox 14"/>
          <p:cNvSpPr txBox="1"/>
          <p:nvPr/>
        </p:nvSpPr>
        <p:spPr>
          <a:xfrm rot="20360510">
            <a:off x="3719856" y="2564949"/>
            <a:ext cx="11327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100%</a:t>
            </a:r>
          </a:p>
        </p:txBody>
      </p:sp>
      <p:sp>
        <p:nvSpPr>
          <p:cNvPr id="8" name="Left-Right Arrow 7"/>
          <p:cNvSpPr/>
          <p:nvPr/>
        </p:nvSpPr>
        <p:spPr bwMode="auto">
          <a:xfrm>
            <a:off x="4580022" y="4900863"/>
            <a:ext cx="1748589" cy="954505"/>
          </a:xfrm>
          <a:prstGeom prst="left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l-PL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9597" y="4461715"/>
            <a:ext cx="10295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SWAP</a:t>
            </a:r>
          </a:p>
        </p:txBody>
      </p:sp>
    </p:spTree>
    <p:extLst>
      <p:ext uri="{BB962C8B-B14F-4D97-AF65-F5344CB8AC3E}">
        <p14:creationId xmlns:p14="http://schemas.microsoft.com/office/powerpoint/2010/main" val="3688259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Deployment Slots cz.3 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22" y="3974905"/>
            <a:ext cx="2201290" cy="3112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90" y="3974905"/>
            <a:ext cx="2201290" cy="31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2232" y="3689683"/>
            <a:ext cx="350235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www.dev.contoso.com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4316" y="3689683"/>
            <a:ext cx="34867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www.contoso.com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580022" y="1037300"/>
            <a:ext cx="1748589" cy="1613182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HTTP Request</a:t>
            </a:r>
          </a:p>
        </p:txBody>
      </p:sp>
      <p:cxnSp>
        <p:nvCxnSpPr>
          <p:cNvPr id="9" name="Straight Arrow Connector 8"/>
          <p:cNvCxnSpPr>
            <a:stCxn id="5" idx="4"/>
            <a:endCxn id="3" idx="0"/>
          </p:cNvCxnSpPr>
          <p:nvPr/>
        </p:nvCxnSpPr>
        <p:spPr>
          <a:xfrm flipH="1">
            <a:off x="3363408" y="2650482"/>
            <a:ext cx="2090909" cy="103920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>
          <a:xfrm>
            <a:off x="5454317" y="2650482"/>
            <a:ext cx="1743358" cy="103920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248696">
            <a:off x="6055981" y="2663213"/>
            <a:ext cx="11327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100%</a:t>
            </a:r>
          </a:p>
        </p:txBody>
      </p:sp>
      <p:sp>
        <p:nvSpPr>
          <p:cNvPr id="15" name="TextBox 14"/>
          <p:cNvSpPr txBox="1"/>
          <p:nvPr/>
        </p:nvSpPr>
        <p:spPr>
          <a:xfrm rot="20360510">
            <a:off x="3719856" y="2564949"/>
            <a:ext cx="11327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0%</a:t>
            </a:r>
          </a:p>
        </p:txBody>
      </p:sp>
      <p:sp>
        <p:nvSpPr>
          <p:cNvPr id="8" name="Left-Right Arrow 7"/>
          <p:cNvSpPr/>
          <p:nvPr/>
        </p:nvSpPr>
        <p:spPr bwMode="auto">
          <a:xfrm>
            <a:off x="4580022" y="4900863"/>
            <a:ext cx="1748589" cy="954505"/>
          </a:xfrm>
          <a:prstGeom prst="left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l-PL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9597" y="4461715"/>
            <a:ext cx="10295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SWAP</a:t>
            </a:r>
          </a:p>
        </p:txBody>
      </p:sp>
    </p:spTree>
    <p:extLst>
      <p:ext uri="{BB962C8B-B14F-4D97-AF65-F5344CB8AC3E}">
        <p14:creationId xmlns:p14="http://schemas.microsoft.com/office/powerpoint/2010/main" val="293496977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1" y="2629747"/>
            <a:ext cx="10237787" cy="923329"/>
          </a:xfrm>
        </p:spPr>
        <p:txBody>
          <a:bodyPr/>
          <a:lstStyle/>
          <a:p>
            <a:r>
              <a:rPr lang="pl-PL" dirty="0" smtClean="0"/>
              <a:t> </a:t>
            </a:r>
            <a:r>
              <a:rPr lang="en-US" dirty="0" err="1" smtClean="0"/>
              <a:t>Mvvm</a:t>
            </a:r>
            <a:r>
              <a:rPr lang="en-US" dirty="0" smtClean="0"/>
              <a:t> Light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66146" y="6000586"/>
            <a:ext cx="10237787" cy="953668"/>
          </a:xfrm>
        </p:spPr>
        <p:txBody>
          <a:bodyPr/>
          <a:lstStyle/>
          <a:p>
            <a:r>
              <a:rPr lang="pl-PL" dirty="0" smtClean="0"/>
              <a:t>Łukasz Szulc</a:t>
            </a:r>
          </a:p>
          <a:p>
            <a:r>
              <a:rPr lang="pl-PL" sz="1800" dirty="0" smtClean="0"/>
              <a:t>Microsoft Student Partner lukasz.szulc@studentpartner.com</a:t>
            </a:r>
          </a:p>
          <a:p>
            <a:endParaRPr lang="pl-P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276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Testing in production cz.1 </a:t>
            </a:r>
            <a:endParaRPr lang="en-US" sz="4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22" y="3974905"/>
            <a:ext cx="2201290" cy="31121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90" y="3974905"/>
            <a:ext cx="2201290" cy="31121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18984" y="3689683"/>
            <a:ext cx="2895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www.contoso.com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54316" y="3689683"/>
            <a:ext cx="34867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www.dev.contoso.com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80022" y="1037300"/>
            <a:ext cx="1748589" cy="1613182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HTTP Request</a:t>
            </a:r>
          </a:p>
        </p:txBody>
      </p:sp>
      <p:cxnSp>
        <p:nvCxnSpPr>
          <p:cNvPr id="18" name="Straight Arrow Connector 17"/>
          <p:cNvCxnSpPr>
            <a:stCxn id="17" idx="4"/>
            <a:endCxn id="15" idx="0"/>
          </p:cNvCxnSpPr>
          <p:nvPr/>
        </p:nvCxnSpPr>
        <p:spPr>
          <a:xfrm flipH="1">
            <a:off x="3666784" y="2650482"/>
            <a:ext cx="1787533" cy="103920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38248">
            <a:off x="5952752" y="2777818"/>
            <a:ext cx="11327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0%</a:t>
            </a:r>
          </a:p>
        </p:txBody>
      </p:sp>
      <p:sp>
        <p:nvSpPr>
          <p:cNvPr id="20" name="TextBox 19"/>
          <p:cNvSpPr txBox="1"/>
          <p:nvPr/>
        </p:nvSpPr>
        <p:spPr>
          <a:xfrm rot="19775573">
            <a:off x="3742097" y="2790120"/>
            <a:ext cx="11327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100%</a:t>
            </a:r>
          </a:p>
        </p:txBody>
      </p:sp>
      <p:cxnSp>
        <p:nvCxnSpPr>
          <p:cNvPr id="21" name="Straight Arrow Connector 20"/>
          <p:cNvCxnSpPr>
            <a:stCxn id="17" idx="4"/>
            <a:endCxn id="16" idx="0"/>
          </p:cNvCxnSpPr>
          <p:nvPr/>
        </p:nvCxnSpPr>
        <p:spPr>
          <a:xfrm>
            <a:off x="5454317" y="2650482"/>
            <a:ext cx="1743358" cy="103920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00085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Testing in production cz.1 </a:t>
            </a:r>
            <a:endParaRPr lang="en-US" sz="4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22" y="3974905"/>
            <a:ext cx="2201290" cy="31121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90" y="3974905"/>
            <a:ext cx="2201290" cy="31121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18984" y="3689683"/>
            <a:ext cx="2895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www.contoso.com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54316" y="3689683"/>
            <a:ext cx="34867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www.dev.contoso.com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80022" y="1037300"/>
            <a:ext cx="1748589" cy="1613182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HTTP Request</a:t>
            </a:r>
          </a:p>
        </p:txBody>
      </p:sp>
      <p:cxnSp>
        <p:nvCxnSpPr>
          <p:cNvPr id="18" name="Straight Arrow Connector 17"/>
          <p:cNvCxnSpPr>
            <a:stCxn id="17" idx="4"/>
            <a:endCxn id="15" idx="0"/>
          </p:cNvCxnSpPr>
          <p:nvPr/>
        </p:nvCxnSpPr>
        <p:spPr>
          <a:xfrm flipH="1">
            <a:off x="3666784" y="2650482"/>
            <a:ext cx="1787533" cy="103920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51368">
            <a:off x="5953910" y="2779939"/>
            <a:ext cx="11327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10%</a:t>
            </a:r>
          </a:p>
        </p:txBody>
      </p:sp>
      <p:sp>
        <p:nvSpPr>
          <p:cNvPr id="20" name="TextBox 19"/>
          <p:cNvSpPr txBox="1"/>
          <p:nvPr/>
        </p:nvSpPr>
        <p:spPr>
          <a:xfrm rot="19794968">
            <a:off x="3742655" y="2807541"/>
            <a:ext cx="11327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90%</a:t>
            </a:r>
          </a:p>
        </p:txBody>
      </p:sp>
      <p:cxnSp>
        <p:nvCxnSpPr>
          <p:cNvPr id="21" name="Straight Arrow Connector 20"/>
          <p:cNvCxnSpPr>
            <a:stCxn id="17" idx="4"/>
            <a:endCxn id="16" idx="0"/>
          </p:cNvCxnSpPr>
          <p:nvPr/>
        </p:nvCxnSpPr>
        <p:spPr>
          <a:xfrm>
            <a:off x="5454317" y="2650482"/>
            <a:ext cx="1743358" cy="103920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09455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Testing in production cz.1 </a:t>
            </a:r>
            <a:endParaRPr lang="en-US" sz="4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22" y="3974905"/>
            <a:ext cx="2201290" cy="31121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90" y="3974905"/>
            <a:ext cx="2201290" cy="31121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18984" y="3689683"/>
            <a:ext cx="2895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www.contoso.com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54316" y="3689683"/>
            <a:ext cx="34867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www.dev.contoso.com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80022" y="1037300"/>
            <a:ext cx="1748589" cy="1613182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HTTP Request</a:t>
            </a:r>
          </a:p>
        </p:txBody>
      </p:sp>
      <p:cxnSp>
        <p:nvCxnSpPr>
          <p:cNvPr id="18" name="Straight Arrow Connector 17"/>
          <p:cNvCxnSpPr>
            <a:stCxn id="17" idx="4"/>
            <a:endCxn id="15" idx="0"/>
          </p:cNvCxnSpPr>
          <p:nvPr/>
        </p:nvCxnSpPr>
        <p:spPr>
          <a:xfrm flipH="1">
            <a:off x="3666784" y="2650482"/>
            <a:ext cx="1787533" cy="103920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248696">
            <a:off x="5944647" y="2720261"/>
            <a:ext cx="11327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</a:t>
            </a: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0%</a:t>
            </a:r>
          </a:p>
        </p:txBody>
      </p:sp>
      <p:sp>
        <p:nvSpPr>
          <p:cNvPr id="20" name="TextBox 19"/>
          <p:cNvSpPr txBox="1"/>
          <p:nvPr/>
        </p:nvSpPr>
        <p:spPr>
          <a:xfrm rot="20360510">
            <a:off x="3719856" y="2564949"/>
            <a:ext cx="11327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80%</a:t>
            </a:r>
          </a:p>
        </p:txBody>
      </p:sp>
      <p:cxnSp>
        <p:nvCxnSpPr>
          <p:cNvPr id="21" name="Straight Arrow Connector 20"/>
          <p:cNvCxnSpPr>
            <a:stCxn id="17" idx="4"/>
            <a:endCxn id="16" idx="0"/>
          </p:cNvCxnSpPr>
          <p:nvPr/>
        </p:nvCxnSpPr>
        <p:spPr>
          <a:xfrm>
            <a:off x="5454317" y="2650482"/>
            <a:ext cx="1743358" cy="103920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10156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Testing in production cz.1 </a:t>
            </a:r>
            <a:endParaRPr lang="en-US" sz="4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22" y="3974905"/>
            <a:ext cx="2201290" cy="31121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90" y="3974905"/>
            <a:ext cx="2201290" cy="31121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18984" y="3689683"/>
            <a:ext cx="2895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www.contoso.com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54316" y="3689683"/>
            <a:ext cx="34867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www.dev.contoso.com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80022" y="1037300"/>
            <a:ext cx="1748589" cy="1613182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HTTP Request</a:t>
            </a:r>
          </a:p>
        </p:txBody>
      </p:sp>
      <p:cxnSp>
        <p:nvCxnSpPr>
          <p:cNvPr id="18" name="Straight Arrow Connector 17"/>
          <p:cNvCxnSpPr>
            <a:stCxn id="17" idx="4"/>
            <a:endCxn id="15" idx="0"/>
          </p:cNvCxnSpPr>
          <p:nvPr/>
        </p:nvCxnSpPr>
        <p:spPr>
          <a:xfrm flipH="1">
            <a:off x="3666784" y="2650482"/>
            <a:ext cx="1787533" cy="103920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10708">
            <a:off x="5944647" y="2720261"/>
            <a:ext cx="11327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10%</a:t>
            </a:r>
          </a:p>
        </p:txBody>
      </p:sp>
      <p:sp>
        <p:nvSpPr>
          <p:cNvPr id="20" name="TextBox 19"/>
          <p:cNvSpPr txBox="1"/>
          <p:nvPr/>
        </p:nvSpPr>
        <p:spPr>
          <a:xfrm rot="19665058">
            <a:off x="3740268" y="2743295"/>
            <a:ext cx="11327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90%</a:t>
            </a:r>
          </a:p>
        </p:txBody>
      </p:sp>
      <p:cxnSp>
        <p:nvCxnSpPr>
          <p:cNvPr id="21" name="Straight Arrow Connector 20"/>
          <p:cNvCxnSpPr>
            <a:stCxn id="17" idx="4"/>
            <a:endCxn id="16" idx="0"/>
          </p:cNvCxnSpPr>
          <p:nvPr/>
        </p:nvCxnSpPr>
        <p:spPr>
          <a:xfrm>
            <a:off x="5454317" y="2650482"/>
            <a:ext cx="1743358" cy="103920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 bwMode="auto">
          <a:xfrm>
            <a:off x="8606589" y="914400"/>
            <a:ext cx="2181727" cy="2044338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BACKOFF !!!</a:t>
            </a:r>
          </a:p>
        </p:txBody>
      </p:sp>
    </p:spTree>
    <p:extLst>
      <p:ext uri="{BB962C8B-B14F-4D97-AF65-F5344CB8AC3E}">
        <p14:creationId xmlns:p14="http://schemas.microsoft.com/office/powerpoint/2010/main" val="345203726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WebJobs cz.1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20314" y="1041023"/>
            <a:ext cx="12068511" cy="5816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Periodyczne operacje(Scheduled Jobs)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Możliwość reagowania na różne zdarzenia(Triggered Jobs)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Możliwość wykonywania operacji na rządanie(On demand)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Obsługa wielu języków</a:t>
            </a:r>
          </a:p>
          <a:p>
            <a:pPr marL="914285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C#</a:t>
            </a:r>
          </a:p>
          <a:p>
            <a:pPr marL="914285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C,C++</a:t>
            </a:r>
          </a:p>
          <a:p>
            <a:pPr marL="914285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JAVA</a:t>
            </a:r>
          </a:p>
          <a:p>
            <a:pPr marL="914285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Bash</a:t>
            </a:r>
          </a:p>
          <a:p>
            <a:pPr>
              <a:lnSpc>
                <a:spcPct val="150000"/>
              </a:lnSpc>
            </a:pPr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1036554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WebJobs cz.2 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05" y="963419"/>
            <a:ext cx="10058400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9734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WebJobs cz.3 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40" y="1883444"/>
            <a:ext cx="8488734" cy="3113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81239" y="4997116"/>
            <a:ext cx="45238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http://www.hanselman.com/</a:t>
            </a:r>
            <a:endParaRPr lang="pl-PL" sz="20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085036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Architektura.</a:t>
            </a:r>
            <a:endParaRPr lang="en-US" sz="48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0108" y="2935072"/>
            <a:ext cx="1792863" cy="1190006"/>
            <a:chOff x="199526" y="3319835"/>
            <a:chExt cx="1792863" cy="1190006"/>
          </a:xfrm>
        </p:grpSpPr>
        <p:sp>
          <p:nvSpPr>
            <p:cNvPr id="56" name="TextBox 106"/>
            <p:cNvSpPr txBox="1"/>
            <p:nvPr/>
          </p:nvSpPr>
          <p:spPr>
            <a:xfrm>
              <a:off x="199526" y="3863510"/>
              <a:ext cx="17928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Microsoft Azure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Load Balancer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25227" y="3319835"/>
              <a:ext cx="942885" cy="505959"/>
              <a:chOff x="729526" y="2180021"/>
              <a:chExt cx="942885" cy="505959"/>
            </a:xfrm>
          </p:grpSpPr>
          <p:sp>
            <p:nvSpPr>
              <p:cNvPr id="58" name="Trapezoid 57"/>
              <p:cNvSpPr/>
              <p:nvPr/>
            </p:nvSpPr>
            <p:spPr>
              <a:xfrm>
                <a:off x="729526" y="2180021"/>
                <a:ext cx="942885" cy="505959"/>
              </a:xfrm>
              <a:prstGeom prst="trapezoid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n w="0"/>
                  <a:noFill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>
                <a:biLevel thresh="25000"/>
              </a:blip>
              <a:stretch>
                <a:fillRect/>
              </a:stretch>
            </p:blipFill>
            <p:spPr>
              <a:xfrm>
                <a:off x="1034424" y="2234337"/>
                <a:ext cx="331662" cy="439325"/>
              </a:xfrm>
              <a:prstGeom prst="rect">
                <a:avLst/>
              </a:prstGeom>
            </p:spPr>
          </p:pic>
        </p:grpSp>
      </p:grpSp>
      <p:cxnSp>
        <p:nvCxnSpPr>
          <p:cNvPr id="9" name="Elbow Connector 8"/>
          <p:cNvCxnSpPr>
            <a:stCxn id="54" idx="2"/>
            <a:endCxn id="45" idx="2"/>
          </p:cNvCxnSpPr>
          <p:nvPr/>
        </p:nvCxnSpPr>
        <p:spPr>
          <a:xfrm rot="5400000">
            <a:off x="5904177" y="4521285"/>
            <a:ext cx="411831" cy="2148037"/>
          </a:xfrm>
          <a:prstGeom prst="bentConnector2">
            <a:avLst/>
          </a:prstGeom>
          <a:ln w="28575">
            <a:solidFill>
              <a:srgbClr val="00B0F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976675" y="4864824"/>
            <a:ext cx="2565544" cy="524564"/>
            <a:chOff x="3465037" y="5224830"/>
            <a:chExt cx="2565544" cy="52456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3465037" y="5224830"/>
              <a:ext cx="414869" cy="524564"/>
            </a:xfrm>
            <a:prstGeom prst="rect">
              <a:avLst/>
            </a:prstGeom>
          </p:spPr>
        </p:pic>
        <p:sp>
          <p:nvSpPr>
            <p:cNvPr id="55" name="TextBox 105"/>
            <p:cNvSpPr txBox="1"/>
            <p:nvPr/>
          </p:nvSpPr>
          <p:spPr>
            <a:xfrm>
              <a:off x="3954849" y="5370838"/>
              <a:ext cx="2075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Runtime Database</a:t>
              </a:r>
            </a:p>
          </p:txBody>
        </p:sp>
      </p:grpSp>
      <p:cxnSp>
        <p:nvCxnSpPr>
          <p:cNvPr id="11" name="Straight Arrow Connector 10"/>
          <p:cNvCxnSpPr>
            <a:stCxn id="43" idx="2"/>
            <a:endCxn id="47" idx="1"/>
          </p:cNvCxnSpPr>
          <p:nvPr/>
        </p:nvCxnSpPr>
        <p:spPr>
          <a:xfrm flipV="1">
            <a:off x="5036072" y="3170146"/>
            <a:ext cx="962641" cy="16494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9008504" y="2563273"/>
            <a:ext cx="553200" cy="584665"/>
          </a:xfrm>
          <a:prstGeom prst="rect">
            <a:avLst/>
          </a:prstGeom>
        </p:spPr>
      </p:pic>
      <p:sp>
        <p:nvSpPr>
          <p:cNvPr id="13" name="TextBox 62"/>
          <p:cNvSpPr txBox="1"/>
          <p:nvPr/>
        </p:nvSpPr>
        <p:spPr>
          <a:xfrm>
            <a:off x="9587736" y="2624576"/>
            <a:ext cx="2347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Application Database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998713" y="2446463"/>
            <a:ext cx="2364339" cy="1447365"/>
            <a:chOff x="4958360" y="2362629"/>
            <a:chExt cx="2364339" cy="1447365"/>
          </a:xfrm>
        </p:grpSpPr>
        <p:sp>
          <p:nvSpPr>
            <p:cNvPr id="47" name="Rectangle 46"/>
            <p:cNvSpPr/>
            <p:nvPr/>
          </p:nvSpPr>
          <p:spPr>
            <a:xfrm>
              <a:off x="4958360" y="2362629"/>
              <a:ext cx="2364339" cy="144736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5133821" y="3153831"/>
              <a:ext cx="572299" cy="46748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6574938" y="2548855"/>
              <a:ext cx="572299" cy="46748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5854380" y="2548855"/>
              <a:ext cx="572299" cy="46748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5133822" y="2548856"/>
              <a:ext cx="572299" cy="46748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5854378" y="3151811"/>
              <a:ext cx="572299" cy="46748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6574938" y="3151811"/>
              <a:ext cx="572299" cy="46748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5679857" y="2080915"/>
            <a:ext cx="632604" cy="530708"/>
          </a:xfrm>
          <a:prstGeom prst="rect">
            <a:avLst/>
          </a:prstGeom>
        </p:spPr>
      </p:pic>
      <p:cxnSp>
        <p:nvCxnSpPr>
          <p:cNvPr id="16" name="Elbow Connector 15"/>
          <p:cNvCxnSpPr>
            <a:stCxn id="54" idx="1"/>
            <a:endCxn id="43" idx="1"/>
          </p:cNvCxnSpPr>
          <p:nvPr/>
        </p:nvCxnSpPr>
        <p:spPr>
          <a:xfrm rot="10800000">
            <a:off x="4772345" y="3385738"/>
            <a:ext cx="2204331" cy="1741368"/>
          </a:xfrm>
          <a:prstGeom prst="bentConnector2">
            <a:avLst/>
          </a:prstGeom>
          <a:ln w="28575">
            <a:solidFill>
              <a:srgbClr val="00B0F0"/>
            </a:solidFill>
            <a:prstDash val="lg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989430" y="5602121"/>
            <a:ext cx="2046642" cy="398196"/>
            <a:chOff x="1938324" y="1043723"/>
            <a:chExt cx="2046642" cy="39819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biLevel thresh="25000"/>
            </a:blip>
            <a:stretch>
              <a:fillRect/>
            </a:stretch>
          </p:blipFill>
          <p:spPr>
            <a:xfrm rot="16200000">
              <a:off x="3522140" y="979092"/>
              <a:ext cx="398196" cy="527457"/>
            </a:xfrm>
            <a:prstGeom prst="rect">
              <a:avLst/>
            </a:prstGeom>
          </p:spPr>
        </p:pic>
        <p:sp>
          <p:nvSpPr>
            <p:cNvPr id="46" name="TextBox 96"/>
            <p:cNvSpPr txBox="1"/>
            <p:nvPr/>
          </p:nvSpPr>
          <p:spPr>
            <a:xfrm>
              <a:off x="1938324" y="1058154"/>
              <a:ext cx="1519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API Endpoint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93142" y="2987542"/>
            <a:ext cx="2642929" cy="666509"/>
            <a:chOff x="1344823" y="3365171"/>
            <a:chExt cx="2642929" cy="66650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>
              <a:biLevel thresh="25000"/>
            </a:blip>
            <a:stretch>
              <a:fillRect/>
            </a:stretch>
          </p:blipFill>
          <p:spPr>
            <a:xfrm rot="16200000">
              <a:off x="3524926" y="3300540"/>
              <a:ext cx="398196" cy="527457"/>
            </a:xfrm>
            <a:prstGeom prst="rect">
              <a:avLst/>
            </a:prstGeom>
          </p:spPr>
        </p:pic>
        <p:sp>
          <p:nvSpPr>
            <p:cNvPr id="44" name="TextBox 94"/>
            <p:cNvSpPr txBox="1"/>
            <p:nvPr/>
          </p:nvSpPr>
          <p:spPr>
            <a:xfrm>
              <a:off x="1344823" y="3662348"/>
              <a:ext cx="2247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Frontend (IIS ARR)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07131" y="1295874"/>
            <a:ext cx="2428942" cy="398196"/>
            <a:chOff x="1556025" y="2185356"/>
            <a:chExt cx="2428942" cy="398196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biLevel thresh="25000"/>
            </a:blip>
            <a:stretch>
              <a:fillRect/>
            </a:stretch>
          </p:blipFill>
          <p:spPr>
            <a:xfrm rot="16200000">
              <a:off x="3522141" y="2120725"/>
              <a:ext cx="398196" cy="527457"/>
            </a:xfrm>
            <a:prstGeom prst="rect">
              <a:avLst/>
            </a:prstGeom>
          </p:spPr>
        </p:pic>
        <p:sp>
          <p:nvSpPr>
            <p:cNvPr id="42" name="TextBox 92"/>
            <p:cNvSpPr txBox="1"/>
            <p:nvPr/>
          </p:nvSpPr>
          <p:spPr>
            <a:xfrm>
              <a:off x="1556025" y="2192789"/>
              <a:ext cx="1901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Publish Endpoint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84187" y="857683"/>
            <a:ext cx="3791842" cy="897331"/>
            <a:chOff x="7023943" y="1441808"/>
            <a:chExt cx="3791842" cy="897331"/>
          </a:xfrm>
        </p:grpSpPr>
        <p:grpSp>
          <p:nvGrpSpPr>
            <p:cNvPr id="34" name="Group 33"/>
            <p:cNvGrpSpPr/>
            <p:nvPr/>
          </p:nvGrpSpPr>
          <p:grpSpPr>
            <a:xfrm>
              <a:off x="7355047" y="1811160"/>
              <a:ext cx="3460738" cy="527979"/>
              <a:chOff x="7355047" y="1762195"/>
              <a:chExt cx="3460738" cy="527979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8722228" y="1762195"/>
                <a:ext cx="2093557" cy="527979"/>
                <a:chOff x="8519842" y="5165196"/>
                <a:chExt cx="2093557" cy="527979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7">
                  <a:biLevel thresh="25000"/>
                </a:blip>
                <a:stretch>
                  <a:fillRect/>
                </a:stretch>
              </p:blipFill>
              <p:spPr>
                <a:xfrm>
                  <a:off x="8519842" y="5165196"/>
                  <a:ext cx="605264" cy="527979"/>
                </a:xfrm>
                <a:prstGeom prst="rect">
                  <a:avLst/>
                </a:prstGeom>
              </p:spPr>
            </p:pic>
            <p:sp>
              <p:nvSpPr>
                <p:cNvPr id="40" name="TextBox 90"/>
                <p:cNvSpPr txBox="1"/>
                <p:nvPr/>
              </p:nvSpPr>
              <p:spPr>
                <a:xfrm>
                  <a:off x="9125106" y="5246227"/>
                  <a:ext cx="14882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Blob Storage</a:t>
                  </a:r>
                </a:p>
              </p:txBody>
            </p:sp>
          </p:grp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8">
                <a:biLevel thresh="25000"/>
              </a:blip>
              <a:stretch>
                <a:fillRect/>
              </a:stretch>
            </p:blipFill>
            <p:spPr>
              <a:xfrm>
                <a:off x="7355047" y="1788762"/>
                <a:ext cx="576373" cy="474843"/>
              </a:xfrm>
              <a:prstGeom prst="rect">
                <a:avLst/>
              </a:prstGeom>
            </p:spPr>
          </p:pic>
          <p:cxnSp>
            <p:nvCxnSpPr>
              <p:cNvPr id="38" name="Elbow Connector 37"/>
              <p:cNvCxnSpPr>
                <a:stCxn id="37" idx="3"/>
                <a:endCxn id="39" idx="1"/>
              </p:cNvCxnSpPr>
              <p:nvPr/>
            </p:nvCxnSpPr>
            <p:spPr>
              <a:xfrm>
                <a:off x="7931420" y="2026184"/>
                <a:ext cx="790808" cy="1"/>
              </a:xfrm>
              <a:prstGeom prst="bentConnector3">
                <a:avLst/>
              </a:prstGeom>
              <a:ln w="28575">
                <a:solidFill>
                  <a:srgbClr val="00B0F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85"/>
            <p:cNvSpPr txBox="1"/>
            <p:nvPr/>
          </p:nvSpPr>
          <p:spPr>
            <a:xfrm>
              <a:off x="7023943" y="1441808"/>
              <a:ext cx="1234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File Server</a:t>
              </a:r>
            </a:p>
          </p:txBody>
        </p:sp>
      </p:grpSp>
      <p:cxnSp>
        <p:nvCxnSpPr>
          <p:cNvPr id="21" name="Straight Arrow Connector 20"/>
          <p:cNvCxnSpPr>
            <a:stCxn id="29" idx="3"/>
            <a:endCxn id="37" idx="1"/>
          </p:cNvCxnSpPr>
          <p:nvPr/>
        </p:nvCxnSpPr>
        <p:spPr>
          <a:xfrm>
            <a:off x="6268962" y="1491023"/>
            <a:ext cx="1346329" cy="1"/>
          </a:xfrm>
          <a:prstGeom prst="straightConnector1">
            <a:avLst/>
          </a:prstGeom>
          <a:ln w="28575">
            <a:solidFill>
              <a:srgbClr val="00B0F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47" idx="0"/>
            <a:endCxn id="37" idx="2"/>
          </p:cNvCxnSpPr>
          <p:nvPr/>
        </p:nvCxnSpPr>
        <p:spPr>
          <a:xfrm rot="5400000" flipH="1" flipV="1">
            <a:off x="7183171" y="1726157"/>
            <a:ext cx="718018" cy="722595"/>
          </a:xfrm>
          <a:prstGeom prst="bentConnector3">
            <a:avLst/>
          </a:prstGeom>
          <a:ln w="28575">
            <a:solidFill>
              <a:srgbClr val="00B0F0"/>
            </a:solidFill>
            <a:prstDash val="lg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8" idx="2"/>
            <a:endCxn id="54" idx="0"/>
          </p:cNvCxnSpPr>
          <p:nvPr/>
        </p:nvCxnSpPr>
        <p:spPr>
          <a:xfrm>
            <a:off x="7180882" y="4259376"/>
            <a:ext cx="3228" cy="605448"/>
          </a:xfrm>
          <a:prstGeom prst="straightConnector1">
            <a:avLst/>
          </a:prstGeom>
          <a:ln w="28575">
            <a:solidFill>
              <a:srgbClr val="00B0F0"/>
            </a:solidFill>
            <a:prstDash val="lg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9" idx="3"/>
            <a:endCxn id="12" idx="1"/>
          </p:cNvCxnSpPr>
          <p:nvPr/>
        </p:nvCxnSpPr>
        <p:spPr>
          <a:xfrm flipV="1">
            <a:off x="8187590" y="2855606"/>
            <a:ext cx="820914" cy="10824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29660" y="1741983"/>
            <a:ext cx="1801469" cy="614504"/>
            <a:chOff x="144154" y="2312570"/>
            <a:chExt cx="1801469" cy="61450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>
              <a:biLevel thresh="25000"/>
            </a:blip>
            <a:stretch>
              <a:fillRect/>
            </a:stretch>
          </p:blipFill>
          <p:spPr>
            <a:xfrm>
              <a:off x="144154" y="2312570"/>
              <a:ext cx="435794" cy="61450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>
              <a:biLevel thresh="25000"/>
            </a:blip>
            <a:stretch>
              <a:fillRect/>
            </a:stretch>
          </p:blipFill>
          <p:spPr>
            <a:xfrm>
              <a:off x="1369250" y="2442108"/>
              <a:ext cx="576373" cy="38056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>
              <a:biLevel thresh="25000"/>
            </a:blip>
            <a:stretch>
              <a:fillRect/>
            </a:stretch>
          </p:blipFill>
          <p:spPr>
            <a:xfrm>
              <a:off x="625228" y="2419998"/>
              <a:ext cx="679390" cy="424786"/>
            </a:xfrm>
            <a:prstGeom prst="rect">
              <a:avLst/>
            </a:prstGeom>
          </p:spPr>
        </p:pic>
      </p:grpSp>
      <p:cxnSp>
        <p:nvCxnSpPr>
          <p:cNvPr id="26" name="Straight Arrow Connector 25"/>
          <p:cNvCxnSpPr/>
          <p:nvPr/>
        </p:nvCxnSpPr>
        <p:spPr>
          <a:xfrm>
            <a:off x="1310994" y="2381466"/>
            <a:ext cx="5544" cy="553607"/>
          </a:xfrm>
          <a:prstGeom prst="straightConnector1">
            <a:avLst/>
          </a:prstGeom>
          <a:ln w="28575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43" idx="0"/>
          </p:cNvCxnSpPr>
          <p:nvPr/>
        </p:nvCxnSpPr>
        <p:spPr>
          <a:xfrm>
            <a:off x="1725553" y="3181924"/>
            <a:ext cx="2783062" cy="471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998713" y="3893828"/>
            <a:ext cx="2364338" cy="365548"/>
          </a:xfrm>
          <a:prstGeom prst="rect">
            <a:avLst/>
          </a:prstGeom>
          <a:solidFill>
            <a:srgbClr val="60697D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Metering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5692589" y="1253601"/>
            <a:ext cx="576373" cy="474843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41" idx="2"/>
            <a:endCxn id="29" idx="1"/>
          </p:cNvCxnSpPr>
          <p:nvPr/>
        </p:nvCxnSpPr>
        <p:spPr>
          <a:xfrm flipV="1">
            <a:off x="5036074" y="1491023"/>
            <a:ext cx="656515" cy="3949"/>
          </a:xfrm>
          <a:prstGeom prst="straightConnector1">
            <a:avLst/>
          </a:prstGeom>
          <a:ln w="28575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73051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71055"/>
            <a:ext cx="10237787" cy="664797"/>
          </a:xfrm>
        </p:spPr>
        <p:txBody>
          <a:bodyPr/>
          <a:lstStyle/>
          <a:p>
            <a:r>
              <a:rPr lang="pl-PL" sz="4800" dirty="0"/>
              <a:t> </a:t>
            </a:r>
            <a:r>
              <a:rPr lang="pl-PL" sz="4800" dirty="0" smtClean="0"/>
              <a:t>Architektura cz.2 </a:t>
            </a:r>
            <a:endParaRPr lang="en-US" sz="4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03928" y="1338616"/>
            <a:ext cx="10256383" cy="4727522"/>
            <a:chOff x="2366541" y="1904506"/>
            <a:chExt cx="7458919" cy="2934451"/>
          </a:xfrm>
        </p:grpSpPr>
        <p:grpSp>
          <p:nvGrpSpPr>
            <p:cNvPr id="4" name="Group 3"/>
            <p:cNvGrpSpPr/>
            <p:nvPr/>
          </p:nvGrpSpPr>
          <p:grpSpPr>
            <a:xfrm>
              <a:off x="2366541" y="1904506"/>
              <a:ext cx="7458919" cy="2934451"/>
              <a:chOff x="4312504" y="2036620"/>
              <a:chExt cx="5109795" cy="2934451"/>
            </a:xfrm>
            <a:solidFill>
              <a:srgbClr val="1D4380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4312505" y="4246676"/>
                <a:ext cx="5109794" cy="72439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Microsoft Azure </a:t>
                </a:r>
                <a:r>
                  <a:rPr lang="en-US" sz="2400" dirty="0">
                    <a:solidFill>
                      <a:schemeClr val="tx1"/>
                    </a:solidFill>
                  </a:rPr>
                  <a:t>Web Site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75919" y="3440399"/>
                <a:ext cx="1916175" cy="72932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Public Site Extensions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449084" y="3440399"/>
                <a:ext cx="1973215" cy="73080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Private Site Extensions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312504" y="2036620"/>
                <a:ext cx="1106424" cy="21345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Web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Application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064812" y="2606397"/>
              <a:ext cx="1356953" cy="6264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Kudu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04956" y="2606396"/>
              <a:ext cx="1356953" cy="6264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Web Jobs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4811" y="1904508"/>
              <a:ext cx="1356953" cy="6264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Monaco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4954" y="1904506"/>
              <a:ext cx="1356953" cy="6264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err="1">
                  <a:solidFill>
                    <a:schemeClr val="tx1"/>
                  </a:solidFill>
                </a:rPr>
                <a:t>MSDeploy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45097" y="1904506"/>
              <a:ext cx="2880363" cy="626421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Build/Upload Your Own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45097" y="2613135"/>
              <a:ext cx="2880363" cy="626421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Gallery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59730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Zarządzenie stroną.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2" y="915293"/>
            <a:ext cx="10058400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5810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en-US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 </a:t>
            </a:r>
            <a:r>
              <a:rPr lang="en-US" sz="4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czego</a:t>
            </a:r>
            <a:r>
              <a:rPr lang="en-US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mi framework </a:t>
            </a:r>
            <a:r>
              <a:rPr lang="pl-PL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314" y="1891254"/>
            <a:ext cx="12068511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Błyskawiczne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tworzenie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aplikacji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zgodnych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ze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wzorcem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MVVM</a:t>
            </a: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</a:t>
            </a:r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Ilość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dostarczonych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serwisów</a:t>
            </a: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</a:t>
            </a:r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 smtClean="0"/>
              <a:t>Wbudowany</a:t>
            </a:r>
            <a:r>
              <a:rPr lang="en-US" sz="2800" dirty="0" smtClean="0"/>
              <a:t> </a:t>
            </a:r>
            <a:r>
              <a:rPr lang="en-US" sz="2800" dirty="0" err="1" smtClean="0"/>
              <a:t>kontener</a:t>
            </a:r>
            <a:r>
              <a:rPr lang="en-US" sz="2800" dirty="0" smtClean="0"/>
              <a:t> IOC.</a:t>
            </a:r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Możliwość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zmiany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kontenera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na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własny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</a:t>
            </a:r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Testowanie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aplikacji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Instalacja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Nuget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</a:t>
            </a:r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6117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Diagonstyka</a:t>
            </a:r>
            <a:endParaRPr lang="en-US" sz="4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8727" y="1278222"/>
            <a:ext cx="11525250" cy="4729546"/>
          </a:xfrm>
          <a:prstGeom prst="rect">
            <a:avLst/>
          </a:prstGeom>
        </p:spPr>
        <p:txBody>
          <a:bodyPr/>
          <a:lstStyle>
            <a:lvl1pPr marL="339655" marR="0" indent="-339655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-71" baseline="0">
                <a:solidFill>
                  <a:schemeClr val="bg1">
                    <a:lumMod val="75000"/>
                    <a:lumOff val="25000"/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2968" marR="0" indent="-233314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/>
              <a:defRPr sz="2400" kern="1200" spc="0" baseline="0">
                <a:solidFill>
                  <a:schemeClr val="bg1">
                    <a:lumMod val="75000"/>
                    <a:lumOff val="25000"/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347" marR="0" indent="-225378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>
                <a:tab pos="798347" algn="l"/>
              </a:tabLst>
              <a:defRPr sz="2400" kern="1200" spc="0" baseline="0">
                <a:solidFill>
                  <a:schemeClr val="bg1">
                    <a:lumMod val="75000"/>
                    <a:lumOff val="25000"/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074" marR="0" indent="-231725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/>
              <a:defRPr sz="2000" kern="1200" spc="0" baseline="0">
                <a:solidFill>
                  <a:schemeClr val="bg1">
                    <a:lumMod val="75000"/>
                    <a:lumOff val="25000"/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452" marR="0" indent="-225378" algn="l" defTabSz="91417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>
                <a:tab pos="1255452" algn="l"/>
              </a:tabLst>
              <a:defRPr sz="2000" kern="1200" spc="0" baseline="0">
                <a:solidFill>
                  <a:schemeClr val="bg1">
                    <a:lumMod val="75000"/>
                    <a:lumOff val="25000"/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3979" indent="-228544" algn="l" defTabSz="914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61" indent="-228544" algn="l" defTabSz="914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9" indent="-228544" algn="l" defTabSz="914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35" indent="-228544" algn="l" defTabSz="914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24"/>
              </a:spcBef>
            </a:pPr>
            <a:r>
              <a:rPr lang="pl-PL" sz="2800" dirty="0" smtClean="0">
                <a:solidFill>
                  <a:schemeClr val="tx1">
                    <a:alpha val="99000"/>
                  </a:schemeClr>
                </a:solidFill>
              </a:rPr>
              <a:t>Application Insights.</a:t>
            </a:r>
          </a:p>
          <a:p>
            <a:pPr>
              <a:lnSpc>
                <a:spcPct val="150000"/>
              </a:lnSpc>
              <a:spcBef>
                <a:spcPts val="1224"/>
              </a:spcBef>
            </a:pPr>
            <a:r>
              <a:rPr lang="pl-PL" sz="2800" dirty="0" smtClean="0">
                <a:solidFill>
                  <a:schemeClr val="tx1">
                    <a:alpha val="99000"/>
                  </a:schemeClr>
                </a:solidFill>
              </a:rPr>
              <a:t>Bardzo szczegółowa dostępna tylko dla Standard oraz Premium.</a:t>
            </a:r>
            <a:endParaRPr lang="en-US" sz="2800" dirty="0" smtClean="0">
              <a:solidFill>
                <a:schemeClr val="tx1">
                  <a:alpha val="99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24"/>
              </a:spcBef>
            </a:pPr>
            <a:r>
              <a:rPr lang="pl-PL" sz="2800" dirty="0" smtClean="0">
                <a:solidFill>
                  <a:schemeClr val="tx1">
                    <a:alpha val="99000"/>
                  </a:schemeClr>
                </a:solidFill>
              </a:rPr>
              <a:t>Detekcja błędów.</a:t>
            </a:r>
            <a:endParaRPr lang="en-US" sz="2800" dirty="0" smtClean="0">
              <a:solidFill>
                <a:schemeClr val="tx1">
                  <a:alpha val="99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24"/>
              </a:spcBef>
            </a:pPr>
            <a:r>
              <a:rPr lang="pl-PL" sz="2800" dirty="0" smtClean="0">
                <a:solidFill>
                  <a:schemeClr val="tx1">
                    <a:alpha val="99000"/>
                  </a:schemeClr>
                </a:solidFill>
              </a:rPr>
              <a:t>Podgląd na żywo obciążenia strony.</a:t>
            </a:r>
            <a:endParaRPr lang="en-US" sz="2800" dirty="0" smtClean="0">
              <a:solidFill>
                <a:schemeClr val="tx1">
                  <a:alpha val="99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24"/>
              </a:spcBef>
            </a:pPr>
            <a:r>
              <a:rPr lang="pl-PL" sz="2800" dirty="0" smtClean="0">
                <a:solidFill>
                  <a:schemeClr val="tx1">
                    <a:alpha val="99000"/>
                  </a:schemeClr>
                </a:solidFill>
              </a:rPr>
              <a:t>Auto-healing.</a:t>
            </a:r>
            <a:endParaRPr lang="en-US" sz="2800" dirty="0" smtClean="0">
              <a:solidFill>
                <a:schemeClr val="tx1">
                  <a:alpha val="99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24"/>
              </a:spcBef>
            </a:pPr>
            <a:r>
              <a:rPr lang="pl-PL" sz="2800" dirty="0" smtClean="0">
                <a:solidFill>
                  <a:schemeClr val="tx1">
                    <a:alpha val="99000"/>
                  </a:schemeClr>
                </a:solidFill>
              </a:rPr>
              <a:t>Możliwość kontaktu z supportem.</a:t>
            </a:r>
            <a:endParaRPr lang="en-US" sz="2800" dirty="0" smtClean="0">
              <a:solidFill>
                <a:schemeClr val="tx1">
                  <a:alpha val="99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5157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</a:t>
            </a:r>
            <a:r>
              <a:rPr lang="en-US" sz="4800" dirty="0" smtClean="0"/>
              <a:t>OAuth.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25" y="2282411"/>
            <a:ext cx="6338807" cy="26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5352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</a:t>
            </a:r>
            <a:r>
              <a:rPr lang="en-US" dirty="0" err="1" smtClean="0"/>
              <a:t>WebApp</a:t>
            </a:r>
            <a:r>
              <a:rPr lang="en-US" dirty="0" smtClean="0"/>
              <a:t> Demo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8411645"/>
      </p:ext>
    </p:extLst>
  </p:cSld>
  <p:clrMapOvr>
    <a:masterClrMapping/>
  </p:clrMapOvr>
  <p:transition spd="med">
    <p:push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pl-PL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Dobre praktyki.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314" y="1610518"/>
            <a:ext cx="12068511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Rozdzielenie środowiska producyjnego i developerskiego.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Korzystanie z systemów kontroli wersji.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Backupy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Szyfrowanie </a:t>
            </a: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web.config</a:t>
            </a: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</a:t>
            </a:r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Większy zespół stosowanie metodologi wytwarzania oprogramowania.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Wzorce projektowe.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Unikać preview w produkcji !!</a:t>
            </a:r>
          </a:p>
          <a:p>
            <a:pPr>
              <a:lnSpc>
                <a:spcPct val="150000"/>
              </a:lnSpc>
            </a:pPr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5310770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5" y="2454340"/>
            <a:ext cx="8806339" cy="19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935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Co daje nam VS Online.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06234" y="1825625"/>
            <a:ext cx="11821212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TFS lub GIT hostowany w chmurze.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Olbrzymia skalowalność.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Możliwość ustawiania buildów.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Możliwość tworzenia testów wydajnościowych.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ALM.</a:t>
            </a:r>
            <a:endParaRPr lang="pl-PL" sz="24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0345180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CD/CI.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512758" y="2700302"/>
            <a:ext cx="1372024" cy="395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17" y="4835198"/>
            <a:ext cx="5637335" cy="37526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8427073" y="1499252"/>
            <a:ext cx="1775700" cy="1021739"/>
          </a:xfrm>
          <a:prstGeom prst="rightArrow">
            <a:avLst>
              <a:gd name="adj1" fmla="val 50000"/>
              <a:gd name="adj2" fmla="val 73537"/>
            </a:avLst>
          </a:prstGeom>
          <a:solidFill>
            <a:srgbClr val="165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09907" y="1499347"/>
            <a:ext cx="1738128" cy="1021739"/>
          </a:xfrm>
          <a:prstGeom prst="rightArrow">
            <a:avLst>
              <a:gd name="adj1" fmla="val 50000"/>
              <a:gd name="adj2" fmla="val 73537"/>
            </a:avLst>
          </a:prstGeom>
          <a:solidFill>
            <a:srgbClr val="165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94960" y="1499348"/>
            <a:ext cx="1738128" cy="1021739"/>
          </a:xfrm>
          <a:prstGeom prst="rightArrow">
            <a:avLst>
              <a:gd name="adj1" fmla="val 50000"/>
              <a:gd name="adj2" fmla="val 73537"/>
            </a:avLst>
          </a:prstGeom>
          <a:solidFill>
            <a:srgbClr val="165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297043" y="1499348"/>
            <a:ext cx="1775700" cy="1021739"/>
          </a:xfrm>
          <a:prstGeom prst="rightArrow">
            <a:avLst>
              <a:gd name="adj1" fmla="val 50000"/>
              <a:gd name="adj2" fmla="val 73537"/>
            </a:avLst>
          </a:prstGeom>
          <a:solidFill>
            <a:srgbClr val="165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13027" y="3844598"/>
            <a:ext cx="1981200" cy="1981200"/>
          </a:xfrm>
          <a:prstGeom prst="ellipse">
            <a:avLst/>
          </a:prstGeom>
          <a:noFill/>
          <a:ln w="444500">
            <a:solidFill>
              <a:srgbClr val="165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9203" y="813547"/>
            <a:ext cx="10251960" cy="5230906"/>
            <a:chOff x="804898" y="1295400"/>
            <a:chExt cx="10251960" cy="5230906"/>
          </a:xfrm>
        </p:grpSpPr>
        <p:sp>
          <p:nvSpPr>
            <p:cNvPr id="47" name="TextBox 3"/>
            <p:cNvSpPr txBox="1"/>
            <p:nvPr/>
          </p:nvSpPr>
          <p:spPr>
            <a:xfrm>
              <a:off x="804898" y="1295400"/>
              <a:ext cx="1981200" cy="381000"/>
            </a:xfrm>
            <a:prstGeom prst="rect">
              <a:avLst/>
            </a:prstGeom>
          </p:spPr>
          <p:txBody>
            <a:bodyPr vert="horz" wrap="square" lIns="91440" tIns="91440" rIns="91440" bIns="9144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3363" indent="-233363"/>
              <a:r>
                <a:rPr lang="en-US" sz="1600" dirty="0">
                  <a:solidFill>
                    <a:srgbClr val="FFFFFF"/>
                  </a:solidFill>
                  <a:ea typeface="Segoe UI" pitchFamily="34" charset="0"/>
                  <a:cs typeface="Segoe UI" pitchFamily="34" charset="0"/>
                </a:rPr>
                <a:t>2) Code Repository</a:t>
              </a:r>
            </a:p>
          </p:txBody>
        </p:sp>
        <p:sp>
          <p:nvSpPr>
            <p:cNvPr id="48" name="TextBox 4"/>
            <p:cNvSpPr txBox="1"/>
            <p:nvPr/>
          </p:nvSpPr>
          <p:spPr>
            <a:xfrm>
              <a:off x="912812" y="6145306"/>
              <a:ext cx="1676400" cy="381000"/>
            </a:xfrm>
            <a:prstGeom prst="rect">
              <a:avLst/>
            </a:prstGeom>
          </p:spPr>
          <p:txBody>
            <a:bodyPr vert="horz" wrap="square" lIns="91440" tIns="91440" rIns="91440" bIns="9144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FFFFFF"/>
                  </a:solidFill>
                  <a:ea typeface="Segoe UI" pitchFamily="34" charset="0"/>
                  <a:cs typeface="Segoe UI" pitchFamily="34" charset="0"/>
                </a:rPr>
                <a:t>1) Developers</a:t>
              </a:r>
            </a:p>
          </p:txBody>
        </p:sp>
        <p:sp>
          <p:nvSpPr>
            <p:cNvPr id="49" name="TextBox 5"/>
            <p:cNvSpPr txBox="1"/>
            <p:nvPr/>
          </p:nvSpPr>
          <p:spPr>
            <a:xfrm>
              <a:off x="5111604" y="1295400"/>
              <a:ext cx="1981200" cy="381000"/>
            </a:xfrm>
            <a:prstGeom prst="rect">
              <a:avLst/>
            </a:prstGeom>
          </p:spPr>
          <p:txBody>
            <a:bodyPr vert="horz" wrap="square" lIns="91440" tIns="91440" rIns="91440" bIns="9144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3363" indent="-233363"/>
              <a:r>
                <a:rPr lang="en-US" sz="1600" dirty="0" smtClean="0">
                  <a:solidFill>
                    <a:srgbClr val="FFFFFF"/>
                  </a:solidFill>
                  <a:ea typeface="Segoe UI" pitchFamily="34" charset="0"/>
                  <a:cs typeface="Segoe UI" pitchFamily="34" charset="0"/>
                </a:rPr>
                <a:t>4) </a:t>
              </a:r>
              <a:r>
                <a:rPr lang="en-US" sz="1600" dirty="0">
                  <a:solidFill>
                    <a:srgbClr val="FFFFFF"/>
                  </a:solidFill>
                  <a:ea typeface="Segoe UI" pitchFamily="34" charset="0"/>
                  <a:cs typeface="Segoe UI" pitchFamily="34" charset="0"/>
                </a:rPr>
                <a:t>Deploy to </a:t>
              </a:r>
              <a:r>
                <a:rPr lang="en-US" sz="1600" dirty="0" smtClean="0">
                  <a:solidFill>
                    <a:srgbClr val="FFFFFF"/>
                  </a:solidFill>
                  <a:ea typeface="Segoe UI" pitchFamily="34" charset="0"/>
                  <a:cs typeface="Segoe UI" pitchFamily="34" charset="0"/>
                </a:rPr>
                <a:t>slot</a:t>
              </a:r>
              <a:endParaRPr lang="en-US" sz="1600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TextBox 6"/>
            <p:cNvSpPr txBox="1"/>
            <p:nvPr/>
          </p:nvSpPr>
          <p:spPr>
            <a:xfrm>
              <a:off x="7216404" y="1295400"/>
              <a:ext cx="1981200" cy="381000"/>
            </a:xfrm>
            <a:prstGeom prst="rect">
              <a:avLst/>
            </a:prstGeom>
          </p:spPr>
          <p:txBody>
            <a:bodyPr vert="horz" wrap="square" lIns="91440" tIns="91440" rIns="91440" bIns="9144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3363" indent="-233363"/>
              <a:r>
                <a:rPr lang="en-US" sz="1600" dirty="0" smtClean="0">
                  <a:solidFill>
                    <a:srgbClr val="FFFFFF"/>
                  </a:solidFill>
                  <a:ea typeface="Segoe UI" pitchFamily="34" charset="0"/>
                  <a:cs typeface="Segoe UI" pitchFamily="34" charset="0"/>
                </a:rPr>
                <a:t>5) </a:t>
              </a:r>
              <a:r>
                <a:rPr lang="en-US" sz="1600" dirty="0">
                  <a:solidFill>
                    <a:srgbClr val="FFFFFF"/>
                  </a:solidFill>
                  <a:ea typeface="Segoe UI" pitchFamily="34" charset="0"/>
                  <a:cs typeface="Segoe UI" pitchFamily="34" charset="0"/>
                </a:rPr>
                <a:t>Test</a:t>
              </a:r>
            </a:p>
          </p:txBody>
        </p:sp>
        <p:sp>
          <p:nvSpPr>
            <p:cNvPr id="51" name="TextBox 7"/>
            <p:cNvSpPr txBox="1"/>
            <p:nvPr/>
          </p:nvSpPr>
          <p:spPr>
            <a:xfrm>
              <a:off x="9075658" y="6135099"/>
              <a:ext cx="1981200" cy="381000"/>
            </a:xfrm>
            <a:prstGeom prst="rect">
              <a:avLst/>
            </a:prstGeom>
          </p:spPr>
          <p:txBody>
            <a:bodyPr vert="horz" wrap="square" lIns="91440" tIns="91440" rIns="91440" bIns="9144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3363" indent="-233363"/>
              <a:r>
                <a:rPr lang="en-US" sz="1600" dirty="0" smtClean="0">
                  <a:solidFill>
                    <a:srgbClr val="FFFFFF"/>
                  </a:solidFill>
                  <a:ea typeface="Segoe UI" pitchFamily="34" charset="0"/>
                  <a:cs typeface="Segoe UI" pitchFamily="34" charset="0"/>
                </a:rPr>
                <a:t>7) </a:t>
              </a:r>
              <a:r>
                <a:rPr lang="en-US" sz="1600" dirty="0">
                  <a:solidFill>
                    <a:srgbClr val="FFFFFF"/>
                  </a:solidFill>
                  <a:ea typeface="Segoe UI" pitchFamily="34" charset="0"/>
                  <a:cs typeface="Segoe UI" pitchFamily="34" charset="0"/>
                </a:rPr>
                <a:t>Deploy to Cloud</a:t>
              </a:r>
            </a:p>
          </p:txBody>
        </p:sp>
      </p:grpSp>
      <p:sp>
        <p:nvSpPr>
          <p:cNvPr id="13" name="TextBox 10"/>
          <p:cNvSpPr txBox="1"/>
          <p:nvPr/>
        </p:nvSpPr>
        <p:spPr>
          <a:xfrm>
            <a:off x="5115090" y="5663453"/>
            <a:ext cx="2447365" cy="381000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6) Monitor and Improve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1021" y="1270747"/>
            <a:ext cx="1600200" cy="1600200"/>
          </a:xfrm>
          <a:prstGeom prst="roundRect">
            <a:avLst>
              <a:gd name="adj" fmla="val 5783"/>
            </a:avLst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dirty="0" err="1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93943" y="1270747"/>
            <a:ext cx="1600200" cy="1600200"/>
          </a:xfrm>
          <a:prstGeom prst="roundRect">
            <a:avLst>
              <a:gd name="adj" fmla="val 5783"/>
            </a:avLst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dirty="0" err="1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30379" y="1270747"/>
            <a:ext cx="1600200" cy="1600200"/>
          </a:xfrm>
          <a:prstGeom prst="roundRect">
            <a:avLst>
              <a:gd name="adj" fmla="val 5783"/>
            </a:avLst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dirty="0" err="1">
              <a:solidFill>
                <a:srgbClr val="FFFF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5200" y="3480549"/>
            <a:ext cx="2784962" cy="2130409"/>
            <a:chOff x="685800" y="3696789"/>
            <a:chExt cx="3132178" cy="2396019"/>
          </a:xfrm>
        </p:grpSpPr>
        <p:sp>
          <p:nvSpPr>
            <p:cNvPr id="42" name="Right Arrow 41"/>
            <p:cNvSpPr/>
            <p:nvPr/>
          </p:nvSpPr>
          <p:spPr>
            <a:xfrm rot="16200000">
              <a:off x="1526730" y="4580271"/>
              <a:ext cx="2210953" cy="443989"/>
            </a:xfrm>
            <a:prstGeom prst="rightArrow">
              <a:avLst>
                <a:gd name="adj1" fmla="val 50000"/>
                <a:gd name="adj2" fmla="val 73537"/>
              </a:avLst>
            </a:prstGeom>
            <a:solidFill>
              <a:srgbClr val="00B0F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91440" rIns="9144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sz="1200" dirty="0" err="1">
                <a:solidFill>
                  <a:srgbClr val="FFFFFF"/>
                </a:solidFill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 rot="16200000">
              <a:off x="777793" y="4580271"/>
              <a:ext cx="2210953" cy="443989"/>
            </a:xfrm>
            <a:prstGeom prst="rightArrow">
              <a:avLst>
                <a:gd name="adj1" fmla="val 50000"/>
                <a:gd name="adj2" fmla="val 73537"/>
              </a:avLst>
            </a:prstGeom>
            <a:solidFill>
              <a:srgbClr val="00B0F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91440" rIns="9144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sz="1200" dirty="0" err="1">
                <a:solidFill>
                  <a:srgbClr val="FFFFFF"/>
                </a:solidFill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6241" y="4614897"/>
              <a:ext cx="554055" cy="57982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5029200"/>
              <a:ext cx="3132178" cy="106360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1152" y="4614897"/>
              <a:ext cx="554055" cy="57982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178458" y="4229828"/>
            <a:ext cx="1939100" cy="1416262"/>
            <a:chOff x="8000896" y="4711680"/>
            <a:chExt cx="2231915" cy="163012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0896" y="4711680"/>
              <a:ext cx="2231915" cy="1630125"/>
            </a:xfrm>
            <a:prstGeom prst="rect">
              <a:avLst/>
            </a:prstGeom>
          </p:spPr>
        </p:pic>
        <p:sp>
          <p:nvSpPr>
            <p:cNvPr id="41" name="TextBox 48"/>
            <p:cNvSpPr txBox="1"/>
            <p:nvPr/>
          </p:nvSpPr>
          <p:spPr>
            <a:xfrm>
              <a:off x="8124626" y="4982028"/>
              <a:ext cx="1857575" cy="381000"/>
            </a:xfrm>
            <a:prstGeom prst="rect">
              <a:avLst/>
            </a:prstGeom>
          </p:spPr>
          <p:txBody>
            <a:bodyPr vert="horz" wrap="square" lIns="91440" tIns="91440" rIns="91440" bIns="9144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FFFFFF"/>
                  </a:solidFill>
                  <a:ea typeface="Segoe UI" pitchFamily="34" charset="0"/>
                  <a:cs typeface="Segoe UI" pitchFamily="34" charset="0"/>
                </a:rPr>
                <a:t>Azure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209" y="2159873"/>
            <a:ext cx="526942" cy="5254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7746" y="1572622"/>
            <a:ext cx="1174820" cy="9173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748" y="2199288"/>
            <a:ext cx="519648" cy="4942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4410" y="1448752"/>
            <a:ext cx="451250" cy="5172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714" y="1521347"/>
            <a:ext cx="427342" cy="42734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2944468" y="1267812"/>
            <a:ext cx="1600200" cy="1600200"/>
          </a:xfrm>
          <a:prstGeom prst="roundRect">
            <a:avLst>
              <a:gd name="adj" fmla="val 5783"/>
            </a:avLst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dirty="0" err="1">
              <a:solidFill>
                <a:srgbClr val="FFFFFF"/>
              </a:solidFill>
            </a:endParaRPr>
          </a:p>
        </p:txBody>
      </p:sp>
      <p:sp>
        <p:nvSpPr>
          <p:cNvPr id="25" name="TextBox 55"/>
          <p:cNvSpPr txBox="1"/>
          <p:nvPr/>
        </p:nvSpPr>
        <p:spPr>
          <a:xfrm>
            <a:off x="2865629" y="813547"/>
            <a:ext cx="1981200" cy="381000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r>
              <a:rPr lang="en-US" sz="1600" dirty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3</a:t>
            </a:r>
            <a:r>
              <a:rPr lang="en-US" sz="1600" dirty="0" smtClean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) Build</a:t>
            </a:r>
            <a:endParaRPr lang="en-US" sz="16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42504" y="1572342"/>
            <a:ext cx="942791" cy="99113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9172241" y="4265151"/>
            <a:ext cx="2123882" cy="1266221"/>
            <a:chOff x="9426803" y="2210077"/>
            <a:chExt cx="2123882" cy="1266221"/>
          </a:xfrm>
        </p:grpSpPr>
        <p:sp>
          <p:nvSpPr>
            <p:cNvPr id="33" name="TextBox 8"/>
            <p:cNvSpPr txBox="1"/>
            <p:nvPr/>
          </p:nvSpPr>
          <p:spPr>
            <a:xfrm>
              <a:off x="9447212" y="3095298"/>
              <a:ext cx="1981200" cy="381000"/>
            </a:xfrm>
            <a:prstGeom prst="rect">
              <a:avLst/>
            </a:prstGeom>
          </p:spPr>
          <p:txBody>
            <a:bodyPr vert="horz" wrap="square" lIns="91440" tIns="91440" rIns="91440" bIns="9144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3363" indent="-233363" algn="ctr"/>
              <a:r>
                <a:rPr lang="en-US" sz="1050" dirty="0">
                  <a:solidFill>
                    <a:srgbClr val="FFFFFF"/>
                  </a:solidFill>
                  <a:ea typeface="Segoe UI" pitchFamily="34" charset="0"/>
                  <a:cs typeface="Segoe UI" pitchFamily="34" charset="0"/>
                </a:rPr>
                <a:t>Contoso App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9426803" y="2210077"/>
              <a:ext cx="2123882" cy="964640"/>
              <a:chOff x="9426803" y="2210077"/>
              <a:chExt cx="2123882" cy="964640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26803" y="2280018"/>
                <a:ext cx="835116" cy="835116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818889" y="2210077"/>
                <a:ext cx="731796" cy="964640"/>
              </a:xfrm>
              <a:prstGeom prst="rect">
                <a:avLst/>
              </a:prstGeom>
            </p:spPr>
          </p:pic>
          <p:grpSp>
            <p:nvGrpSpPr>
              <p:cNvPr id="37" name="Group 36"/>
              <p:cNvGrpSpPr/>
              <p:nvPr/>
            </p:nvGrpSpPr>
            <p:grpSpPr>
              <a:xfrm>
                <a:off x="10391219" y="2570899"/>
                <a:ext cx="280591" cy="280591"/>
                <a:chOff x="8563291" y="2244010"/>
                <a:chExt cx="2020388" cy="2020388"/>
              </a:xfrm>
              <a:solidFill>
                <a:schemeClr val="tx1"/>
              </a:solidFill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335801" y="2244010"/>
                  <a:ext cx="475368" cy="20203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91440" rIns="9144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endParaRPr lang="en-US" sz="1200" dirty="0" err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 rot="5400000">
                  <a:off x="9335801" y="2244010"/>
                  <a:ext cx="475368" cy="20203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91440" rIns="91440" bIns="91440" numCol="1" spcCol="0" rtlCol="0" fromWordArt="0" anchor="b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endParaRPr lang="en-US" sz="1200" dirty="0" err="1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8" name="Rounded Rectangle 27"/>
          <p:cNvSpPr/>
          <p:nvPr/>
        </p:nvSpPr>
        <p:spPr>
          <a:xfrm>
            <a:off x="9381893" y="1269026"/>
            <a:ext cx="1600200" cy="1600200"/>
          </a:xfrm>
          <a:prstGeom prst="roundRect">
            <a:avLst>
              <a:gd name="adj" fmla="val 5783"/>
            </a:avLst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dirty="0" err="1">
              <a:solidFill>
                <a:srgbClr val="FFFFFF"/>
              </a:solidFill>
            </a:endParaRPr>
          </a:p>
        </p:txBody>
      </p:sp>
      <p:sp>
        <p:nvSpPr>
          <p:cNvPr id="29" name="TextBox 57"/>
          <p:cNvSpPr txBox="1"/>
          <p:nvPr/>
        </p:nvSpPr>
        <p:spPr>
          <a:xfrm>
            <a:off x="9314923" y="818389"/>
            <a:ext cx="1981200" cy="381000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r>
              <a:rPr lang="en-US" sz="1600" dirty="0" smtClean="0">
                <a:solidFill>
                  <a:srgbClr val="FFFFFF"/>
                </a:solidFill>
                <a:ea typeface="Segoe UI" pitchFamily="34" charset="0"/>
                <a:cs typeface="Segoe UI" pitchFamily="34" charset="0"/>
              </a:rPr>
              <a:t>6) Swap</a:t>
            </a:r>
            <a:endParaRPr lang="en-US" sz="16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5268" y="1607631"/>
            <a:ext cx="901910" cy="9712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17248" y="3307377"/>
            <a:ext cx="1226377" cy="7943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30505" y="1499347"/>
            <a:ext cx="1219200" cy="102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5074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Monaco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87573" y="2058891"/>
            <a:ext cx="11821212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Możliwość edycji kodu produkcyjnego/stagingowego na serwerze.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Podpięcie systemu kontroli wersji.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Rozszerzenie website (konieczna instalacja).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Domena.scm.azurewebsites.com</a:t>
            </a:r>
          </a:p>
        </p:txBody>
      </p:sp>
    </p:spTree>
    <p:extLst>
      <p:ext uri="{BB962C8B-B14F-4D97-AF65-F5344CB8AC3E}">
        <p14:creationId xmlns:p14="http://schemas.microsoft.com/office/powerpoint/2010/main" val="123307820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ALM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78242" y="1890308"/>
            <a:ext cx="11821212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Planowanie cyklu produkcyjnego aplikacji.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SCRUM/AGILE.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Przypisywanie zdań do poszczególnych członków zespołu.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Kontrolowanie wydajności zespołu</a:t>
            </a:r>
            <a:r>
              <a:rPr lang="pl-PL" sz="2400" dirty="0" smtClean="0"/>
              <a:t>.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253783269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VS Online demo.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340469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en-US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Dependency Injection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61" y="2532459"/>
            <a:ext cx="6087798" cy="274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475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1" y="2719397"/>
            <a:ext cx="10237787" cy="927946"/>
          </a:xfrm>
        </p:spPr>
        <p:txBody>
          <a:bodyPr/>
          <a:lstStyle/>
          <a:p>
            <a:r>
              <a:rPr lang="pl-PL" dirty="0" smtClean="0"/>
              <a:t> Azure Storage.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92" y="4000270"/>
            <a:ext cx="2006387" cy="200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4683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pl-PL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Replication.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5" y="907272"/>
            <a:ext cx="10058400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6826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pl-PL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Blob Storage.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6" y="1898481"/>
            <a:ext cx="6729664" cy="3660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209986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en-US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Table </a:t>
            </a:r>
            <a:r>
              <a:rPr lang="pl-PL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Storage</a:t>
            </a:r>
            <a:r>
              <a:rPr lang="pl-PL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3" y="2124218"/>
            <a:ext cx="5942857" cy="31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8002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pl-PL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Queue.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52" y="1971761"/>
            <a:ext cx="6256421" cy="332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055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pl-PL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SAS.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80" y="2374232"/>
            <a:ext cx="7884694" cy="275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564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pl-PL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Storage Premium.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16" y="1899986"/>
            <a:ext cx="8213558" cy="366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8414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Użycie Azure Storage.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7907833"/>
      </p:ext>
    </p:extLst>
  </p:cSld>
  <p:clrMapOvr>
    <a:masterClrMapping/>
  </p:clrMapOvr>
  <p:transition spd="med">
    <p:push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06" y="2617439"/>
            <a:ext cx="10237787" cy="923329"/>
          </a:xfrm>
        </p:spPr>
        <p:txBody>
          <a:bodyPr/>
          <a:lstStyle/>
          <a:p>
            <a:r>
              <a:rPr lang="pl-PL" dirty="0" smtClean="0"/>
              <a:t>Azure Redis Cache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62" y="3399614"/>
            <a:ext cx="3148031" cy="265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837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Dostępne warianty.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96" y="906379"/>
            <a:ext cx="10058400" cy="572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3111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MVVM Light Demo.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6295484"/>
      </p:ext>
    </p:extLst>
  </p:cSld>
  <p:clrMapOvr>
    <a:masterClrMapping/>
  </p:clrMapOvr>
  <p:transition spd="med">
    <p:push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Podstawowe informacje.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43557" y="1760310"/>
            <a:ext cx="11821212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NOSQL – składujemy dane na zasadzie klucz-wartość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Wszystko składowane jest jako String.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Maskymalna długość to 512 MB.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 Memory.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SDK dostępne praktycznie dla każdego języka.</a:t>
            </a:r>
          </a:p>
        </p:txBody>
      </p:sp>
    </p:spTree>
    <p:extLst>
      <p:ext uri="{BB962C8B-B14F-4D97-AF65-F5344CB8AC3E}">
        <p14:creationId xmlns:p14="http://schemas.microsoft.com/office/powerpoint/2010/main" val="116588468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Co możemy tam składować.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11473" y="2401994"/>
            <a:ext cx="11821212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Dane do których potrzebujemy szybszego dostępu.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Sesja.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Dane nierelacyjne.</a:t>
            </a:r>
          </a:p>
        </p:txBody>
      </p:sp>
    </p:spTree>
    <p:extLst>
      <p:ext uri="{BB962C8B-B14F-4D97-AF65-F5344CB8AC3E}">
        <p14:creationId xmlns:p14="http://schemas.microsoft.com/office/powerpoint/2010/main" val="182931784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HashList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50252" y="1181812"/>
            <a:ext cx="11821212" cy="623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O(1)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25" y="2667097"/>
            <a:ext cx="6111551" cy="28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6267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Sets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65" y="401053"/>
            <a:ext cx="9604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6932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/>
              <a:t> </a:t>
            </a:r>
            <a:r>
              <a:rPr lang="pl-PL" sz="4800" dirty="0" smtClean="0"/>
              <a:t>Instalacja na Windowsie.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06234" y="1928262"/>
            <a:ext cx="11821212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git clone https</a:t>
            </a:r>
            <a:r>
              <a:rPr lang="pl-PL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://</a:t>
            </a: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github.com/MSOpenTech/redis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Kompilacja przez MSBuild lub Visual Studio.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redis-server.exe.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redis-cli.exe.</a:t>
            </a:r>
          </a:p>
        </p:txBody>
      </p:sp>
    </p:spTree>
    <p:extLst>
      <p:ext uri="{BB962C8B-B14F-4D97-AF65-F5344CB8AC3E}">
        <p14:creationId xmlns:p14="http://schemas.microsoft.com/office/powerpoint/2010/main" val="30554244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Redis w Azure.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06234" y="1825625"/>
            <a:ext cx="11821212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Dostępny tylko w nowym portalu.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SLA 99.9 %  (dla modelu standard).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Master-Slave Mode.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Dwa warianty.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Install-Package StackExchange.Redis</a:t>
            </a:r>
            <a:endParaRPr lang="pl-PL" sz="24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987855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Demo Azure Redis Cache.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447391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5306" y="2617439"/>
            <a:ext cx="10237787" cy="923329"/>
          </a:xfrm>
        </p:spPr>
        <p:txBody>
          <a:bodyPr/>
          <a:lstStyle/>
          <a:p>
            <a:r>
              <a:rPr lang="pl-PL" dirty="0" smtClean="0"/>
              <a:t>Azure BizTalk Services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70" y="4103914"/>
            <a:ext cx="1974169" cy="173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0830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37787" cy="664797"/>
          </a:xfrm>
        </p:spPr>
        <p:txBody>
          <a:bodyPr/>
          <a:lstStyle/>
          <a:p>
            <a:r>
              <a:rPr lang="pl-PL" sz="4800" dirty="0" smtClean="0"/>
              <a:t> Hybrid Connections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08" y="1518068"/>
            <a:ext cx="8117633" cy="467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2506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1" y="2625130"/>
            <a:ext cx="12318433" cy="927946"/>
          </a:xfrm>
        </p:spPr>
        <p:txBody>
          <a:bodyPr/>
          <a:lstStyle/>
          <a:p>
            <a:r>
              <a:rPr lang="pl-PL" dirty="0" smtClean="0"/>
              <a:t> </a:t>
            </a:r>
            <a:r>
              <a:rPr lang="en-US" dirty="0" err="1" smtClean="0"/>
              <a:t>Przykładowe</a:t>
            </a:r>
            <a:r>
              <a:rPr lang="en-US" dirty="0" smtClean="0"/>
              <a:t> </a:t>
            </a:r>
            <a:r>
              <a:rPr lang="en-US" dirty="0" err="1" smtClean="0"/>
              <a:t>zastosowania</a:t>
            </a:r>
            <a:r>
              <a:rPr lang="en-US" dirty="0" smtClean="0"/>
              <a:t> Azure.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66146" y="6000586"/>
            <a:ext cx="10237787" cy="953668"/>
          </a:xfrm>
        </p:spPr>
        <p:txBody>
          <a:bodyPr/>
          <a:lstStyle/>
          <a:p>
            <a:r>
              <a:rPr lang="pl-PL" dirty="0" smtClean="0"/>
              <a:t>Łukasz Szulc</a:t>
            </a:r>
          </a:p>
          <a:p>
            <a:r>
              <a:rPr lang="pl-PL" sz="1800" dirty="0" smtClean="0"/>
              <a:t>Microsoft Student Partner lukasz.szulc@studentpartner.com</a:t>
            </a:r>
          </a:p>
          <a:p>
            <a:endParaRPr lang="pl-P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1399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07714" y="2901232"/>
            <a:ext cx="10237787" cy="927946"/>
          </a:xfrm>
        </p:spPr>
        <p:txBody>
          <a:bodyPr/>
          <a:lstStyle/>
          <a:p>
            <a:pPr algn="ctr"/>
            <a:r>
              <a:rPr lang="pl-PL" dirty="0" smtClean="0"/>
              <a:t>Prawie 40 usług !!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314" y="1783861"/>
            <a:ext cx="12068511" cy="566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518616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en-US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Azure table storage query.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58" y="1881684"/>
            <a:ext cx="5553850" cy="3296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555" y="2456942"/>
            <a:ext cx="12068511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Brak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Partition Key O(N)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Z Partition Key O(K)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Z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PartitionKey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oraz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Row Key O(1)</a:t>
            </a:r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6789629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en-US" sz="4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Redis</a:t>
            </a:r>
            <a:r>
              <a:rPr lang="en-US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Cache.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99" y="2695736"/>
            <a:ext cx="4610100" cy="171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555" y="2695736"/>
            <a:ext cx="12068511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Imię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I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nazwisko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klienta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jako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klucz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</a:t>
            </a:r>
            <a:endParaRPr lang="en-US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Partition Key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jako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wartość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O(K)</a:t>
            </a:r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3274216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Indexing Demo.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207353"/>
      </p:ext>
    </p:extLst>
  </p:cSld>
  <p:clrMapOvr>
    <a:masterClrMapping/>
  </p:clrMapOvr>
  <p:transition spd="med">
    <p:push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en-US" sz="4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Usługa</a:t>
            </a:r>
            <a:r>
              <a:rPr lang="en-US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4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hostowana</a:t>
            </a:r>
            <a:r>
              <a:rPr lang="en-US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w </a:t>
            </a:r>
            <a:r>
              <a:rPr lang="en-US" sz="4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wielu</a:t>
            </a:r>
            <a:r>
              <a:rPr lang="en-US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data center.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314" y="2464691"/>
            <a:ext cx="12068511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Klient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o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zasięgu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globalny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</a:t>
            </a:r>
            <a:endParaRPr lang="en-US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Łączony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do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najbliższego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datacenter.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Autoryzacja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z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użyciem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Active Directory.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Cloud Services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oraz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service bus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użyte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do </a:t>
            </a:r>
            <a:r>
              <a:rPr lang="en-US" sz="2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synchronizacji</a:t>
            </a:r>
            <a:r>
              <a:rPr lang="en-US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</a:t>
            </a:r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3519903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en-US" sz="4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Schemat</a:t>
            </a:r>
            <a:r>
              <a:rPr lang="en-US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US" sz="4800" dirty="0" err="1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aplikacji</a:t>
            </a:r>
            <a:r>
              <a:rPr lang="en-US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5" y="1944828"/>
            <a:ext cx="8249801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18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1" y="2719397"/>
            <a:ext cx="10237787" cy="927946"/>
          </a:xfrm>
        </p:spPr>
        <p:txBody>
          <a:bodyPr/>
          <a:lstStyle/>
          <a:p>
            <a:pPr algn="ctr"/>
            <a:r>
              <a:rPr lang="pl-PL" dirty="0" smtClean="0"/>
              <a:t> MVA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7365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693" y="2259873"/>
            <a:ext cx="10237787" cy="1592744"/>
          </a:xfrm>
        </p:spPr>
        <p:txBody>
          <a:bodyPr/>
          <a:lstStyle/>
          <a:p>
            <a:pPr algn="ctr"/>
            <a:r>
              <a:rPr lang="pl-PL" sz="11500" dirty="0" smtClean="0"/>
              <a:t>Q &amp; A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637031247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pl-PL" sz="4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 Azure </a:t>
            </a:r>
            <a:r>
              <a:rPr lang="pl-PL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oferuje</a:t>
            </a:r>
            <a:r>
              <a:rPr lang="pl-PL" sz="4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pl-PL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314" y="1891254"/>
            <a:ext cx="12068511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Serwerownie na całym świecie.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Obsługiwane przez Microsoft.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/>
              <a:t>SLA na poziomie </a:t>
            </a:r>
            <a:r>
              <a:rPr lang="en-US" sz="2800" dirty="0" smtClean="0"/>
              <a:t>99.9</a:t>
            </a:r>
            <a:r>
              <a:rPr lang="pl-PL" sz="2800" dirty="0" smtClean="0"/>
              <a:t> – </a:t>
            </a:r>
            <a:r>
              <a:rPr lang="pl-PL" sz="2800" dirty="0" smtClean="0"/>
              <a:t>99.</a:t>
            </a:r>
            <a:r>
              <a:rPr lang="en-US" sz="2800" dirty="0" smtClean="0"/>
              <a:t>99</a:t>
            </a:r>
            <a:r>
              <a:rPr lang="pl-PL" sz="2800" dirty="0" smtClean="0"/>
              <a:t>%.</a:t>
            </a:r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Płacimy za zużyte zasoby(różne możliwości płatności).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Możliwość uruchomienia różnych typów usług.</a:t>
            </a:r>
          </a:p>
        </p:txBody>
      </p:sp>
    </p:spTree>
    <p:extLst>
      <p:ext uri="{BB962C8B-B14F-4D97-AF65-F5344CB8AC3E}">
        <p14:creationId xmlns:p14="http://schemas.microsoft.com/office/powerpoint/2010/main" val="402315119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314" y="74047"/>
            <a:ext cx="10237787" cy="664797"/>
          </a:xfrm>
        </p:spPr>
        <p:txBody>
          <a:bodyPr/>
          <a:lstStyle/>
          <a:p>
            <a:r>
              <a:rPr lang="pl-PL" sz="4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Data Center.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4" y="1227221"/>
            <a:ext cx="4588044" cy="3136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9207" y="1227222"/>
            <a:ext cx="12068511" cy="4524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14 Data Center na całym świecie.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Innowacyjne systemy chłodzenia.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Data Center „myśli”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Bliskość sieci szkieletowych.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Podwajanie mocy oraz storage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pl-PL" sz="28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   co 6 miesięcy.</a:t>
            </a:r>
          </a:p>
          <a:p>
            <a:pPr>
              <a:lnSpc>
                <a:spcPct val="150000"/>
              </a:lnSpc>
            </a:pPr>
            <a:endParaRPr lang="pl-PL" sz="2800" dirty="0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2640915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_TT_Blue_16x9_02-12">
  <a:themeElements>
    <a:clrScheme name="DPE">
      <a:dk1>
        <a:srgbClr val="000000"/>
      </a:dk1>
      <a:lt1>
        <a:srgbClr val="FFFFFF"/>
      </a:lt1>
      <a:dk2>
        <a:srgbClr val="0072C6"/>
      </a:dk2>
      <a:lt2>
        <a:srgbClr val="61DDFF"/>
      </a:lt2>
      <a:accent1>
        <a:srgbClr val="00BCF2"/>
      </a:accent1>
      <a:accent2>
        <a:srgbClr val="7FBA00"/>
      </a:accent2>
      <a:accent3>
        <a:srgbClr val="FF8C00"/>
      </a:accent3>
      <a:accent4>
        <a:srgbClr val="B4009E"/>
      </a:accent4>
      <a:accent5>
        <a:srgbClr val="55D455"/>
      </a:accent5>
      <a:accent6>
        <a:srgbClr val="FFB900"/>
      </a:accent6>
      <a:hlink>
        <a:srgbClr val="003963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8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etro Template Light 16x9">
  <a:themeElements>
    <a:clrScheme name="Microsoft Corp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BCF2"/>
      </a:accent1>
      <a:accent2>
        <a:srgbClr val="BAD80A"/>
      </a:accent2>
      <a:accent3>
        <a:srgbClr val="FF8C00"/>
      </a:accent3>
      <a:accent4>
        <a:srgbClr val="EC008C"/>
      </a:accent4>
      <a:accent5>
        <a:srgbClr val="00198F"/>
      </a:accent5>
      <a:accent6>
        <a:srgbClr val="68217A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Metro Template Colored Titles Segoe UI 16x9">
  <a:themeElements>
    <a:clrScheme name="Microsoft Corp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BCF2"/>
      </a:accent1>
      <a:accent2>
        <a:srgbClr val="BAD80A"/>
      </a:accent2>
      <a:accent3>
        <a:srgbClr val="FF8C00"/>
      </a:accent3>
      <a:accent4>
        <a:srgbClr val="EC008C"/>
      </a:accent4>
      <a:accent5>
        <a:srgbClr val="00198F"/>
      </a:accent5>
      <a:accent6>
        <a:srgbClr val="68217A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etro Template-Template White-Blue">
  <a:themeElements>
    <a:clrScheme name="DPE">
      <a:dk1>
        <a:srgbClr val="000000"/>
      </a:dk1>
      <a:lt1>
        <a:srgbClr val="FFFFFF"/>
      </a:lt1>
      <a:dk2>
        <a:srgbClr val="00BCF2"/>
      </a:dk2>
      <a:lt2>
        <a:srgbClr val="D2D2D2"/>
      </a:lt2>
      <a:accent1>
        <a:srgbClr val="0072C6"/>
      </a:accent1>
      <a:accent2>
        <a:srgbClr val="BAD80A"/>
      </a:accent2>
      <a:accent3>
        <a:srgbClr val="FF8C00"/>
      </a:accent3>
      <a:accent4>
        <a:srgbClr val="B4009E"/>
      </a:accent4>
      <a:accent5>
        <a:srgbClr val="55D455"/>
      </a:accent5>
      <a:accent6>
        <a:srgbClr val="FFB900"/>
      </a:accent6>
      <a:hlink>
        <a:srgbClr val="008DB5"/>
      </a:hlink>
      <a:folHlink>
        <a:srgbClr val="5EDB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8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Metro Template-Template White-Blue">
  <a:themeElements>
    <a:clrScheme name="DPE">
      <a:dk1>
        <a:srgbClr val="000000"/>
      </a:dk1>
      <a:lt1>
        <a:srgbClr val="FFFFFF"/>
      </a:lt1>
      <a:dk2>
        <a:srgbClr val="00BCF2"/>
      </a:dk2>
      <a:lt2>
        <a:srgbClr val="D2D2D2"/>
      </a:lt2>
      <a:accent1>
        <a:srgbClr val="0072C6"/>
      </a:accent1>
      <a:accent2>
        <a:srgbClr val="BAD80A"/>
      </a:accent2>
      <a:accent3>
        <a:srgbClr val="FF8C00"/>
      </a:accent3>
      <a:accent4>
        <a:srgbClr val="B4009E"/>
      </a:accent4>
      <a:accent5>
        <a:srgbClr val="55D455"/>
      </a:accent5>
      <a:accent6>
        <a:srgbClr val="FFB900"/>
      </a:accent6>
      <a:hlink>
        <a:srgbClr val="008DB5"/>
      </a:hlink>
      <a:folHlink>
        <a:srgbClr val="5EDB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8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Metro_TT_Blue_16x9_02-12">
  <a:themeElements>
    <a:clrScheme name="DPE">
      <a:dk1>
        <a:srgbClr val="000000"/>
      </a:dk1>
      <a:lt1>
        <a:srgbClr val="FFFFFF"/>
      </a:lt1>
      <a:dk2>
        <a:srgbClr val="0072C6"/>
      </a:dk2>
      <a:lt2>
        <a:srgbClr val="61DDFF"/>
      </a:lt2>
      <a:accent1>
        <a:srgbClr val="00BCF2"/>
      </a:accent1>
      <a:accent2>
        <a:srgbClr val="7FBA00"/>
      </a:accent2>
      <a:accent3>
        <a:srgbClr val="FF8C00"/>
      </a:accent3>
      <a:accent4>
        <a:srgbClr val="B4009E"/>
      </a:accent4>
      <a:accent5>
        <a:srgbClr val="55D455"/>
      </a:accent5>
      <a:accent6>
        <a:srgbClr val="FFB900"/>
      </a:accent6>
      <a:hlink>
        <a:srgbClr val="003963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8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Metro_TT_Blue_16x9_02-12">
  <a:themeElements>
    <a:clrScheme name="DPE">
      <a:dk1>
        <a:srgbClr val="000000"/>
      </a:dk1>
      <a:lt1>
        <a:srgbClr val="FFFFFF"/>
      </a:lt1>
      <a:dk2>
        <a:srgbClr val="0072C6"/>
      </a:dk2>
      <a:lt2>
        <a:srgbClr val="61DDFF"/>
      </a:lt2>
      <a:accent1>
        <a:srgbClr val="00BCF2"/>
      </a:accent1>
      <a:accent2>
        <a:srgbClr val="7FBA00"/>
      </a:accent2>
      <a:accent3>
        <a:srgbClr val="FF8C00"/>
      </a:accent3>
      <a:accent4>
        <a:srgbClr val="B4009E"/>
      </a:accent4>
      <a:accent5>
        <a:srgbClr val="55D455"/>
      </a:accent5>
      <a:accent6>
        <a:srgbClr val="FFB900"/>
      </a:accent6>
      <a:hlink>
        <a:srgbClr val="003963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8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Metro_TT_Blue_16x9_02-12</Template>
  <TotalTime>1331</TotalTime>
  <Words>963</Words>
  <Application>Microsoft Office PowerPoint</Application>
  <PresentationFormat>Custom</PresentationFormat>
  <Paragraphs>281</Paragraphs>
  <Slides>76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76</vt:i4>
      </vt:variant>
    </vt:vector>
  </HeadingPairs>
  <TitlesOfParts>
    <vt:vector size="90" baseType="lpstr">
      <vt:lpstr>Arial</vt:lpstr>
      <vt:lpstr>Calibri</vt:lpstr>
      <vt:lpstr>Consolas</vt:lpstr>
      <vt:lpstr>Courier New</vt:lpstr>
      <vt:lpstr>Segoe UI</vt:lpstr>
      <vt:lpstr>Segoe UI Light</vt:lpstr>
      <vt:lpstr>Wingdings</vt:lpstr>
      <vt:lpstr>Metro_TT_Blue_16x9_02-12</vt:lpstr>
      <vt:lpstr>Metro Template Light 16x9</vt:lpstr>
      <vt:lpstr>Metro Template Colored Titles Segoe UI 16x9</vt:lpstr>
      <vt:lpstr>Metro Template-Template White-Blue</vt:lpstr>
      <vt:lpstr>1_Metro Template-Template White-Blue</vt:lpstr>
      <vt:lpstr>1_Metro_TT_Blue_16x9_02-12</vt:lpstr>
      <vt:lpstr>2_Metro_TT_Blue_16x9_02-12</vt:lpstr>
      <vt:lpstr>PSPiZK-NET Toruń.</vt:lpstr>
      <vt:lpstr>Kim jestem ?</vt:lpstr>
      <vt:lpstr> Mvvm Light</vt:lpstr>
      <vt:lpstr>Do czego mi framework ?</vt:lpstr>
      <vt:lpstr>Dependency Injection</vt:lpstr>
      <vt:lpstr>MVVM Light Demo.</vt:lpstr>
      <vt:lpstr>Prawie 40 usług !!</vt:lpstr>
      <vt:lpstr>Co Azure oferuje ?</vt:lpstr>
      <vt:lpstr>Data Center.</vt:lpstr>
      <vt:lpstr>Data Center na mapie.</vt:lpstr>
      <vt:lpstr>Typy usług dostępnych na Azure.</vt:lpstr>
      <vt:lpstr>Typy usług dostępnych na Azure.</vt:lpstr>
      <vt:lpstr>Jak tym wszystkim zarządzamy ?</vt:lpstr>
      <vt:lpstr>Idzie nowe, czyli nowy portal.</vt:lpstr>
      <vt:lpstr>Co oferuje nowy portal.</vt:lpstr>
      <vt:lpstr>Czy ktoś tego używa ?</vt:lpstr>
      <vt:lpstr> Azure WebApp</vt:lpstr>
      <vt:lpstr> Po co ?</vt:lpstr>
      <vt:lpstr> Dostępne warianty</vt:lpstr>
      <vt:lpstr>Plany hostingowe.</vt:lpstr>
      <vt:lpstr> Skalowalność cz.1</vt:lpstr>
      <vt:lpstr> Skalowalność cz.2</vt:lpstr>
      <vt:lpstr> Skalowalność cz.3</vt:lpstr>
      <vt:lpstr> Skalowalność cz.3</vt:lpstr>
      <vt:lpstr> Zarządzenie.</vt:lpstr>
      <vt:lpstr>Web Stack</vt:lpstr>
      <vt:lpstr> Deployment Slots cz. 1</vt:lpstr>
      <vt:lpstr> Deployment Slots cz. 2</vt:lpstr>
      <vt:lpstr> Deployment Slots cz.3 </vt:lpstr>
      <vt:lpstr> Testing in production cz.1 </vt:lpstr>
      <vt:lpstr> Testing in production cz.1 </vt:lpstr>
      <vt:lpstr> Testing in production cz.1 </vt:lpstr>
      <vt:lpstr> Testing in production cz.1 </vt:lpstr>
      <vt:lpstr> WebJobs cz.1</vt:lpstr>
      <vt:lpstr> WebJobs cz.2 </vt:lpstr>
      <vt:lpstr> WebJobs cz.3 </vt:lpstr>
      <vt:lpstr> Architektura.</vt:lpstr>
      <vt:lpstr> Architektura cz.2 </vt:lpstr>
      <vt:lpstr> Zarządzenie stroną.</vt:lpstr>
      <vt:lpstr> Diagonstyka</vt:lpstr>
      <vt:lpstr> OAuth.</vt:lpstr>
      <vt:lpstr>Azure WebApp Demo.</vt:lpstr>
      <vt:lpstr>Dobre praktyki.</vt:lpstr>
      <vt:lpstr>PowerPoint Presentation</vt:lpstr>
      <vt:lpstr> Co daje nam VS Online.</vt:lpstr>
      <vt:lpstr> CD/CI.</vt:lpstr>
      <vt:lpstr> Monaco</vt:lpstr>
      <vt:lpstr> ALM</vt:lpstr>
      <vt:lpstr>VS Online demo.</vt:lpstr>
      <vt:lpstr> Azure Storage.</vt:lpstr>
      <vt:lpstr>Replication.</vt:lpstr>
      <vt:lpstr>Blob Storage.</vt:lpstr>
      <vt:lpstr>Table Storage.</vt:lpstr>
      <vt:lpstr>Queue.</vt:lpstr>
      <vt:lpstr>SAS.</vt:lpstr>
      <vt:lpstr>Storage Premium.</vt:lpstr>
      <vt:lpstr>Użycie Azure Storage.</vt:lpstr>
      <vt:lpstr>Azure Redis Cache</vt:lpstr>
      <vt:lpstr> Dostępne warianty.</vt:lpstr>
      <vt:lpstr> Podstawowe informacje.</vt:lpstr>
      <vt:lpstr> Co możemy tam składować.</vt:lpstr>
      <vt:lpstr>HashList</vt:lpstr>
      <vt:lpstr>Sets</vt:lpstr>
      <vt:lpstr> Instalacja na Windowsie.</vt:lpstr>
      <vt:lpstr>Redis w Azure.</vt:lpstr>
      <vt:lpstr>Demo Azure Redis Cache.</vt:lpstr>
      <vt:lpstr>Azure BizTalk Services</vt:lpstr>
      <vt:lpstr> Hybrid Connections</vt:lpstr>
      <vt:lpstr> Przykładowe zastosowania Azure.</vt:lpstr>
      <vt:lpstr>Azure table storage query.</vt:lpstr>
      <vt:lpstr>Redis Cache.</vt:lpstr>
      <vt:lpstr>Reverse Indexing Demo.</vt:lpstr>
      <vt:lpstr>Usługa hostowana w wielu data center.</vt:lpstr>
      <vt:lpstr>Schemat aplikacji.</vt:lpstr>
      <vt:lpstr> MVA</vt:lpstr>
      <vt:lpstr>Q &amp; 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Twarde pierniki.</dc:title>
  <dc:creator>Łukasz Szulc</dc:creator>
  <cp:lastModifiedBy>Łukasz Szulc</cp:lastModifiedBy>
  <cp:revision>82</cp:revision>
  <dcterms:created xsi:type="dcterms:W3CDTF">2014-10-15T20:18:26Z</dcterms:created>
  <dcterms:modified xsi:type="dcterms:W3CDTF">2015-05-30T06:49:45Z</dcterms:modified>
</cp:coreProperties>
</file>