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9A7AD-D974-49AA-853E-F08415A3D21F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615C8-3E7F-4FEF-89C5-1F9E8AA1D9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72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615C8-3E7F-4FEF-89C5-1F9E8AA1D96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4873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615C8-3E7F-4FEF-89C5-1F9E8AA1D96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468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615C8-3E7F-4FEF-89C5-1F9E8AA1D96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901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615C8-3E7F-4FEF-89C5-1F9E8AA1D96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511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615C8-3E7F-4FEF-89C5-1F9E8AA1D96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7935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A36-3DE8-4D2A-A104-6C730107DEF3}" type="datetime1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1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C883-8D72-41CE-86F5-27200E5F00FB}" type="datetime1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61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7C76-FC79-4551-A969-68E82FB93836}" type="datetime1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292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A00E-73B2-42F0-B9F3-943FC971F9B5}" type="datetime1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22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B78-B74C-41CE-A877-3D87B0263FCB}" type="datetime1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69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DCE8-5B8F-433D-8C5F-5863F4E916A7}" type="datetime1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956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73949-4CE0-4DFF-A294-3E5F7F89B60A}" type="datetime1">
              <a:rPr lang="pl-PL" smtClean="0"/>
              <a:t>2013-10-25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16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9D27-8221-44C9-8430-489788AFCD86}" type="datetime1">
              <a:rPr lang="pl-PL" smtClean="0"/>
              <a:t>2013-10-25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0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A7779-DB84-45C9-A539-6D099CE20F12}" type="datetime1">
              <a:rPr lang="pl-PL" smtClean="0"/>
              <a:t>2013-10-25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20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A8B8-2CEF-46B9-8E18-1B4E5480C63F}" type="datetime1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128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F0A0-7BE5-4782-B27A-B70E54DC588B}" type="datetime1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99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082E-7DD9-4E64-A701-E8C7CDA8C6B3}" type="datetime1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Studia podyplomowe pod patronatem Microsoft (PSPIZK) - "Projektowanie i tworzenie aplikacji dla platformy .NET" - 607566/ Janusz Graczyk (JaG)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A19E0-82EE-4FCF-BEB6-E54EC5D817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03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2" y="450586"/>
            <a:ext cx="4326708" cy="6118753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56658" y="1122363"/>
            <a:ext cx="7311342" cy="2387600"/>
          </a:xfrm>
        </p:spPr>
        <p:txBody>
          <a:bodyPr/>
          <a:lstStyle/>
          <a:p>
            <a:r>
              <a:rPr lang="pl-PL" b="1" dirty="0" smtClean="0"/>
              <a:t>Rejestrator badań okresowych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82228" y="3509962"/>
            <a:ext cx="3646025" cy="460154"/>
          </a:xfrm>
        </p:spPr>
        <p:txBody>
          <a:bodyPr/>
          <a:lstStyle/>
          <a:p>
            <a:r>
              <a:rPr lang="pl-PL" dirty="0" smtClean="0"/>
              <a:t>607556 - Janusz Graczyk</a:t>
            </a:r>
            <a:endParaRPr lang="pl-PL" dirty="0"/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8738886" y="6143909"/>
            <a:ext cx="2349660" cy="337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Toruń, 2013-10-26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6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77788"/>
            <a:ext cx="10515600" cy="4599175"/>
          </a:xfrm>
        </p:spPr>
        <p:txBody>
          <a:bodyPr>
            <a:normAutofit/>
          </a:bodyPr>
          <a:lstStyle/>
          <a:p>
            <a:r>
              <a:rPr lang="pl-PL" dirty="0" smtClean="0"/>
              <a:t>Jedno miejsce przechowywania danych;</a:t>
            </a:r>
          </a:p>
          <a:p>
            <a:r>
              <a:rPr lang="pl-PL" dirty="0" smtClean="0"/>
              <a:t>Pewna informacja o zbliżających się badaniach okresowych pracownika dla ekonomistki – wyliczana wg odpowiednich warunków;</a:t>
            </a:r>
          </a:p>
          <a:p>
            <a:r>
              <a:rPr lang="pl-PL" dirty="0" smtClean="0"/>
              <a:t>Możliwość informowania o zbliżających się badaniach „drogą” via e-mail;</a:t>
            </a:r>
          </a:p>
          <a:p>
            <a:r>
              <a:rPr lang="pl-PL" dirty="0" smtClean="0"/>
              <a:t>Korzystanie z jednej bazy osobowej.</a:t>
            </a:r>
          </a:p>
          <a:p>
            <a:r>
              <a:rPr lang="pl-PL" b="1" dirty="0" smtClean="0"/>
              <a:t>Matryca stanowisko – badanie </a:t>
            </a:r>
            <a:r>
              <a:rPr lang="pl-PL" dirty="0" smtClean="0"/>
              <a:t>z możliwością włączania i wyłączania badań;</a:t>
            </a:r>
          </a:p>
          <a:p>
            <a:r>
              <a:rPr lang="pl-PL" dirty="0" smtClean="0"/>
              <a:t> Dokumenty skierowania i badań umieszczane w postaci elektronicznej (może </a:t>
            </a:r>
            <a:r>
              <a:rPr lang="pl-PL" dirty="0" err="1" smtClean="0"/>
              <a:t>devel</a:t>
            </a:r>
            <a:r>
              <a:rPr lang="pl-PL" dirty="0" smtClean="0"/>
              <a:t>.);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46100" y="6305550"/>
            <a:ext cx="10807700" cy="365125"/>
          </a:xfrm>
        </p:spPr>
        <p:txBody>
          <a:bodyPr/>
          <a:lstStyle/>
          <a:p>
            <a:r>
              <a:rPr lang="pl-PL" dirty="0" smtClean="0"/>
              <a:t>Studia podyplomowe pod patronatem Microsoft (PSPIZK) - "Projektowanie i tworzenie aplikacji dla platformy .NET" - 607566/ Janusz Graczyk (JaG)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178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Oczekiwania 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252913"/>
          </a:xfrm>
        </p:spPr>
        <p:txBody>
          <a:bodyPr>
            <a:normAutofit/>
          </a:bodyPr>
          <a:lstStyle/>
          <a:p>
            <a:r>
              <a:rPr lang="pl-PL" dirty="0" smtClean="0"/>
              <a:t>Zestawienie </a:t>
            </a:r>
            <a:r>
              <a:rPr lang="pl-PL" dirty="0"/>
              <a:t>(raport) osób, które oczekują na wystawienie skierowania </a:t>
            </a:r>
            <a:endParaRPr lang="pl-PL" dirty="0" smtClean="0"/>
          </a:p>
          <a:p>
            <a:r>
              <a:rPr lang="pl-PL" dirty="0" smtClean="0"/>
              <a:t>Edycja macierzy </a:t>
            </a:r>
            <a:r>
              <a:rPr lang="pl-PL" dirty="0"/>
              <a:t>Stanowisko robocze - rodzaj badania</a:t>
            </a:r>
            <a:r>
              <a:rPr lang="pl-PL" dirty="0" smtClean="0"/>
              <a:t>.</a:t>
            </a:r>
          </a:p>
          <a:p>
            <a:r>
              <a:rPr lang="pl-PL" dirty="0"/>
              <a:t>Edycja macierzy Stanowisko robocze </a:t>
            </a:r>
            <a:r>
              <a:rPr lang="pl-PL" dirty="0" smtClean="0"/>
              <a:t>– warunki pracy.</a:t>
            </a:r>
            <a:endParaRPr lang="pl-PL" dirty="0"/>
          </a:p>
          <a:p>
            <a:r>
              <a:rPr lang="pl-PL" dirty="0" smtClean="0"/>
              <a:t>Zestawienie wg statusu skierowania.</a:t>
            </a:r>
          </a:p>
          <a:p>
            <a:r>
              <a:rPr lang="pl-PL" dirty="0" smtClean="0"/>
              <a:t>Tworzenie/ edycja </a:t>
            </a:r>
            <a:r>
              <a:rPr lang="pl-PL" dirty="0"/>
              <a:t>danych pracownika (</a:t>
            </a:r>
            <a:r>
              <a:rPr lang="pl-PL" dirty="0" smtClean="0"/>
              <a:t>adres, stanowisko).</a:t>
            </a:r>
            <a:endParaRPr lang="pl-PL" dirty="0"/>
          </a:p>
          <a:p>
            <a:r>
              <a:rPr lang="pl-PL" dirty="0" smtClean="0"/>
              <a:t>Zestawienie </a:t>
            </a:r>
            <a:r>
              <a:rPr lang="pl-PL" dirty="0"/>
              <a:t>wszystkich pracowników danego wydziału w celu stwierdzenia, gdzie </a:t>
            </a:r>
            <a:r>
              <a:rPr lang="pl-PL" dirty="0" smtClean="0"/>
              <a:t>jestem? Ile dany pracownik </a:t>
            </a:r>
            <a:r>
              <a:rPr lang="pl-PL" dirty="0"/>
              <a:t>ma jeszcze do kolejnego badania</a:t>
            </a:r>
            <a:r>
              <a:rPr lang="pl-PL" dirty="0" smtClean="0"/>
              <a:t>? Kiedy wydać </a:t>
            </a:r>
            <a:r>
              <a:rPr lang="pl-PL" dirty="0"/>
              <a:t>koniecznie skierowanie?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838200" y="6292850"/>
            <a:ext cx="10375900" cy="365125"/>
          </a:xfrm>
        </p:spPr>
        <p:txBody>
          <a:bodyPr/>
          <a:lstStyle/>
          <a:p>
            <a:r>
              <a:rPr lang="pl-PL" dirty="0" smtClean="0"/>
              <a:t>Studia podyplomowe pod patronatem Microsoft (PSPIZK) - "Projektowanie i tworzenie aplikacji dla platformy .NET" - 607566/ Janusz </a:t>
            </a:r>
            <a:r>
              <a:rPr lang="pl-PL" dirty="0" smtClean="0"/>
              <a:t>Graczyk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662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Interfejs użytkownika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22146"/>
            <a:ext cx="4874157" cy="1800000"/>
          </a:xfrm>
          <a:prstGeom prst="rect">
            <a:avLst/>
          </a:prstGeom>
        </p:spPr>
      </p:pic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248900" cy="365125"/>
          </a:xfrm>
        </p:spPr>
        <p:txBody>
          <a:bodyPr/>
          <a:lstStyle/>
          <a:p>
            <a:r>
              <a:rPr lang="pl-PL" dirty="0" smtClean="0"/>
              <a:t>Studia podyplomowe pod patronatem Microsoft (PSPIZK) - "Projektowanie i tworzenie aplikacji dla platformy .NET" - 607566/ Janusz </a:t>
            </a:r>
            <a:r>
              <a:rPr lang="pl-PL" dirty="0" smtClean="0"/>
              <a:t>Graczyk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271" y="1955684"/>
            <a:ext cx="5034803" cy="4063323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793" y="3777853"/>
            <a:ext cx="4208955" cy="1800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959" y="3222146"/>
            <a:ext cx="4327273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14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Baza - struktura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533" y="1327004"/>
            <a:ext cx="7291267" cy="5029346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939800" y="6356350"/>
            <a:ext cx="10299700" cy="365125"/>
          </a:xfrm>
        </p:spPr>
        <p:txBody>
          <a:bodyPr/>
          <a:lstStyle/>
          <a:p>
            <a:r>
              <a:rPr lang="pl-PL" dirty="0" smtClean="0"/>
              <a:t>Studia podyplomowe pod patronatem Microsoft (PSPIZK) - "Projektowanie i tworzenie aplikacji dla platformy .NET" - 607566/ Janusz </a:t>
            </a:r>
            <a:r>
              <a:rPr lang="pl-PL" dirty="0" smtClean="0"/>
              <a:t>Graczyk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982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61499" y="6356350"/>
            <a:ext cx="10069010" cy="365125"/>
          </a:xfrm>
        </p:spPr>
        <p:txBody>
          <a:bodyPr/>
          <a:lstStyle/>
          <a:p>
            <a:r>
              <a:rPr lang="pl-PL" dirty="0" smtClean="0"/>
              <a:t>Studia podyplomowe pod patronatem Microsoft (PSPIZK) - "Projektowanie i tworzenie aplikacji dla platformy .NET" - 607566/ Janusz </a:t>
            </a:r>
            <a:r>
              <a:rPr lang="pl-PL" dirty="0" smtClean="0"/>
              <a:t>Graczyk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372374" y="2967335"/>
            <a:ext cx="5447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Dziękuję za uwagę</a:t>
            </a:r>
            <a:endParaRPr lang="pl-P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32535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281</Words>
  <Application>Microsoft Office PowerPoint</Application>
  <PresentationFormat>Panoramiczny</PresentationFormat>
  <Paragraphs>30</Paragraphs>
  <Slides>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Rejestrator badań okresowych</vt:lpstr>
      <vt:lpstr>Cel projektu</vt:lpstr>
      <vt:lpstr>Oczekiwania …</vt:lpstr>
      <vt:lpstr>Interfejs użytkownika</vt:lpstr>
      <vt:lpstr>Baza - struktura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Rejestrator badań okresowych</dc:title>
  <dc:creator>Graczyk Janusz</dc:creator>
  <cp:lastModifiedBy>Graczyk Janusz</cp:lastModifiedBy>
  <cp:revision>7</cp:revision>
  <dcterms:created xsi:type="dcterms:W3CDTF">2013-10-22T13:43:05Z</dcterms:created>
  <dcterms:modified xsi:type="dcterms:W3CDTF">2013-10-25T08:32:17Z</dcterms:modified>
</cp:coreProperties>
</file>