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12" r:id="rId10"/>
    <p:sldId id="341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>
      <p:ext uri="{19B8F6BF-5375-455C-9EA6-DF929625EA0E}">
        <p15:presenceInfo xmlns:p15="http://schemas.microsoft.com/office/powerpoint/2012/main" userId="1ba5ac4e723757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91" d="100"/>
          <a:sy n="91" d="100"/>
        </p:scale>
        <p:origin x="60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47E843F6-4460-4B61-9D36-8752941544D1}"/>
    <pc:docChg chg="custSel addSld delSld modSld">
      <pc:chgData name="" userId="1ba5ac4e72375739" providerId="LiveId" clId="{47E843F6-4460-4B61-9D36-8752941544D1}" dt="2020-02-23T10:53:51.813" v="877" actId="1036"/>
      <pc:docMkLst>
        <pc:docMk/>
      </pc:docMkLst>
      <pc:sldChg chg="modSp">
        <pc:chgData name="" userId="1ba5ac4e72375739" providerId="LiveId" clId="{47E843F6-4460-4B61-9D36-8752941544D1}" dt="2020-02-23T10:15:00.930" v="5" actId="20577"/>
        <pc:sldMkLst>
          <pc:docMk/>
          <pc:sldMk cId="480629749" sldId="256"/>
        </pc:sldMkLst>
        <pc:spChg chg="mod">
          <ac:chgData name="" userId="1ba5ac4e72375739" providerId="LiveId" clId="{47E843F6-4460-4B61-9D36-8752941544D1}" dt="2020-02-23T10:15:00.930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47E843F6-4460-4B61-9D36-8752941544D1}" dt="2020-02-23T10:46:22.016" v="871" actId="20577"/>
        <pc:sldMkLst>
          <pc:docMk/>
          <pc:sldMk cId="717869832" sldId="312"/>
        </pc:sldMkLst>
        <pc:spChg chg="mod">
          <ac:chgData name="" userId="1ba5ac4e72375739" providerId="LiveId" clId="{47E843F6-4460-4B61-9D36-8752941544D1}" dt="2020-02-23T10:46:22.016" v="871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47E843F6-4460-4B61-9D36-8752941544D1}" dt="2020-02-23T10:53:14.844" v="875" actId="1076"/>
        <pc:sldMkLst>
          <pc:docMk/>
          <pc:sldMk cId="2043714323" sldId="341"/>
        </pc:sldMkLst>
        <pc:picChg chg="add mod">
          <ac:chgData name="" userId="1ba5ac4e72375739" providerId="LiveId" clId="{47E843F6-4460-4B61-9D36-8752941544D1}" dt="2020-02-23T10:53:14.844" v="875" actId="1076"/>
          <ac:picMkLst>
            <pc:docMk/>
            <pc:sldMk cId="2043714323" sldId="341"/>
            <ac:picMk id="2" creationId="{AEA5B3B1-FF9D-48EF-917D-7BBEF329A516}"/>
          </ac:picMkLst>
        </pc:picChg>
        <pc:picChg chg="del">
          <ac:chgData name="" userId="1ba5ac4e72375739" providerId="LiveId" clId="{47E843F6-4460-4B61-9D36-8752941544D1}" dt="2020-02-23T10:53:04.667" v="872" actId="478"/>
          <ac:picMkLst>
            <pc:docMk/>
            <pc:sldMk cId="2043714323" sldId="341"/>
            <ac:picMk id="3" creationId="{745CCE49-704F-457A-B80E-7EC0C4EE19BA}"/>
          </ac:picMkLst>
        </pc:picChg>
      </pc:sldChg>
      <pc:sldChg chg="addSp delSp modSp delAnim modAnim">
        <pc:chgData name="" userId="1ba5ac4e72375739" providerId="LiveId" clId="{47E843F6-4460-4B61-9D36-8752941544D1}" dt="2020-02-23T10:26:55.084" v="363" actId="20577"/>
        <pc:sldMkLst>
          <pc:docMk/>
          <pc:sldMk cId="817414294" sldId="343"/>
        </pc:sldMkLst>
        <pc:spChg chg="mod">
          <ac:chgData name="" userId="1ba5ac4e72375739" providerId="LiveId" clId="{47E843F6-4460-4B61-9D36-8752941544D1}" dt="2020-02-23T10:19:08.872" v="93" actId="6549"/>
          <ac:spMkLst>
            <pc:docMk/>
            <pc:sldMk cId="817414294" sldId="343"/>
            <ac:spMk id="2" creationId="{00000000-0000-0000-0000-000000000000}"/>
          </ac:spMkLst>
        </pc:spChg>
        <pc:spChg chg="del mod">
          <ac:chgData name="" userId="1ba5ac4e72375739" providerId="LiveId" clId="{47E843F6-4460-4B61-9D36-8752941544D1}" dt="2020-02-23T10:15:51.974" v="9" actId="478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47E843F6-4460-4B61-9D36-8752941544D1}" dt="2020-02-23T10:19:27.171" v="110" actId="2711"/>
          <ac:spMkLst>
            <pc:docMk/>
            <pc:sldMk cId="817414294" sldId="343"/>
            <ac:spMk id="6" creationId="{00000000-0000-0000-0000-000000000000}"/>
          </ac:spMkLst>
        </pc:spChg>
        <pc:spChg chg="add mod">
          <ac:chgData name="" userId="1ba5ac4e72375739" providerId="LiveId" clId="{47E843F6-4460-4B61-9D36-8752941544D1}" dt="2020-02-23T10:26:55.084" v="363" actId="20577"/>
          <ac:spMkLst>
            <pc:docMk/>
            <pc:sldMk cId="817414294" sldId="343"/>
            <ac:spMk id="7" creationId="{73257D90-03D0-4B10-95D1-8842CD6914A0}"/>
          </ac:spMkLst>
        </pc:spChg>
      </pc:sldChg>
      <pc:sldChg chg="del">
        <pc:chgData name="" userId="1ba5ac4e72375739" providerId="LiveId" clId="{47E843F6-4460-4B61-9D36-8752941544D1}" dt="2020-02-23T10:16:14.367" v="12" actId="2696"/>
        <pc:sldMkLst>
          <pc:docMk/>
          <pc:sldMk cId="541155046" sldId="344"/>
        </pc:sldMkLst>
      </pc:sldChg>
      <pc:sldChg chg="addSp modSp add modAnim">
        <pc:chgData name="" userId="1ba5ac4e72375739" providerId="LiveId" clId="{47E843F6-4460-4B61-9D36-8752941544D1}" dt="2020-02-23T10:36:58.769" v="519" actId="2711"/>
        <pc:sldMkLst>
          <pc:docMk/>
          <pc:sldMk cId="2378075294" sldId="344"/>
        </pc:sldMkLst>
        <pc:spChg chg="add mod">
          <ac:chgData name="" userId="1ba5ac4e72375739" providerId="LiveId" clId="{47E843F6-4460-4B61-9D36-8752941544D1}" dt="2020-02-23T10:24:44.686" v="218" actId="1036"/>
          <ac:spMkLst>
            <pc:docMk/>
            <pc:sldMk cId="2378075294" sldId="344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36:58.769" v="519" actId="2711"/>
          <ac:spMkLst>
            <pc:docMk/>
            <pc:sldMk cId="2378075294" sldId="344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26:49.911" v="358" actId="20577"/>
          <ac:spMkLst>
            <pc:docMk/>
            <pc:sldMk cId="2378075294" sldId="344"/>
            <ac:spMk id="7" creationId="{73257D90-03D0-4B10-95D1-8842CD6914A0}"/>
          </ac:spMkLst>
        </pc:spChg>
      </pc:sldChg>
      <pc:sldChg chg="del">
        <pc:chgData name="" userId="1ba5ac4e72375739" providerId="LiveId" clId="{47E843F6-4460-4B61-9D36-8752941544D1}" dt="2020-02-23T10:16:14.390" v="13" actId="2696"/>
        <pc:sldMkLst>
          <pc:docMk/>
          <pc:sldMk cId="669087188" sldId="345"/>
        </pc:sldMkLst>
      </pc:sldChg>
      <pc:sldChg chg="delSp modSp add del delAnim">
        <pc:chgData name="" userId="1ba5ac4e72375739" providerId="LiveId" clId="{47E843F6-4460-4B61-9D36-8752941544D1}" dt="2020-02-23T10:24:27.789" v="217" actId="2696"/>
        <pc:sldMkLst>
          <pc:docMk/>
          <pc:sldMk cId="973630057" sldId="345"/>
        </pc:sldMkLst>
        <pc:spChg chg="del">
          <ac:chgData name="" userId="1ba5ac4e72375739" providerId="LiveId" clId="{47E843F6-4460-4B61-9D36-8752941544D1}" dt="2020-02-23T10:23:44.663" v="214" actId="478"/>
          <ac:spMkLst>
            <pc:docMk/>
            <pc:sldMk cId="973630057" sldId="345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23:47.537" v="215" actId="113"/>
          <ac:spMkLst>
            <pc:docMk/>
            <pc:sldMk cId="973630057" sldId="345"/>
            <ac:spMk id="7" creationId="{73257D90-03D0-4B10-95D1-8842CD6914A0}"/>
          </ac:spMkLst>
        </pc:spChg>
      </pc:sldChg>
      <pc:sldChg chg="delSp add del delAnim">
        <pc:chgData name="" userId="1ba5ac4e72375739" providerId="LiveId" clId="{47E843F6-4460-4B61-9D36-8752941544D1}" dt="2020-02-23T10:23:38.569" v="212" actId="2696"/>
        <pc:sldMkLst>
          <pc:docMk/>
          <pc:sldMk cId="1028173207" sldId="345"/>
        </pc:sldMkLst>
        <pc:spChg chg="del">
          <ac:chgData name="" userId="1ba5ac4e72375739" providerId="LiveId" clId="{47E843F6-4460-4B61-9D36-8752941544D1}" dt="2020-02-23T10:23:13.492" v="202" actId="478"/>
          <ac:spMkLst>
            <pc:docMk/>
            <pc:sldMk cId="1028173207" sldId="345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23:13.492" v="202" actId="478"/>
          <ac:spMkLst>
            <pc:docMk/>
            <pc:sldMk cId="1028173207" sldId="345"/>
            <ac:spMk id="7" creationId="{73257D90-03D0-4B10-95D1-8842CD6914A0}"/>
          </ac:spMkLst>
        </pc:spChg>
      </pc:sldChg>
      <pc:sldChg chg="addSp modSp add modAnim">
        <pc:chgData name="" userId="1ba5ac4e72375739" providerId="LiveId" clId="{47E843F6-4460-4B61-9D36-8752941544D1}" dt="2020-02-23T10:53:51.813" v="877" actId="1036"/>
        <pc:sldMkLst>
          <pc:docMk/>
          <pc:sldMk cId="3123307129" sldId="345"/>
        </pc:sldMkLst>
        <pc:spChg chg="mod">
          <ac:chgData name="" userId="1ba5ac4e72375739" providerId="LiveId" clId="{47E843F6-4460-4B61-9D36-8752941544D1}" dt="2020-02-23T10:28:03.879" v="396" actId="1036"/>
          <ac:spMkLst>
            <pc:docMk/>
            <pc:sldMk cId="3123307129" sldId="345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37:20.545" v="524" actId="2711"/>
          <ac:spMkLst>
            <pc:docMk/>
            <pc:sldMk cId="3123307129" sldId="345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26:43.373" v="353" actId="20577"/>
          <ac:spMkLst>
            <pc:docMk/>
            <pc:sldMk cId="3123307129" sldId="345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53:51.813" v="877" actId="1036"/>
          <ac:spMkLst>
            <pc:docMk/>
            <pc:sldMk cId="3123307129" sldId="345"/>
            <ac:spMk id="8" creationId="{4590C5DA-DEE6-4485-844D-8C117968A611}"/>
          </ac:spMkLst>
        </pc:spChg>
      </pc:sldChg>
      <pc:sldChg chg="addSp delSp modSp add delAnim modAnim">
        <pc:chgData name="" userId="1ba5ac4e72375739" providerId="LiveId" clId="{47E843F6-4460-4B61-9D36-8752941544D1}" dt="2020-02-23T10:37:27.609" v="526"/>
        <pc:sldMkLst>
          <pc:docMk/>
          <pc:sldMk cId="3148524800" sldId="346"/>
        </pc:sldMkLst>
        <pc:spChg chg="mod">
          <ac:chgData name="" userId="1ba5ac4e72375739" providerId="LiveId" clId="{47E843F6-4460-4B61-9D36-8752941544D1}" dt="2020-02-23T10:30:32.950" v="425" actId="1076"/>
          <ac:spMkLst>
            <pc:docMk/>
            <pc:sldMk cId="3148524800" sldId="346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37:26.958" v="525" actId="478"/>
          <ac:spMkLst>
            <pc:docMk/>
            <pc:sldMk cId="3148524800" sldId="346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33:22.328" v="451" actId="113"/>
          <ac:spMkLst>
            <pc:docMk/>
            <pc:sldMk cId="3148524800" sldId="346"/>
            <ac:spMk id="7" creationId="{73257D90-03D0-4B10-95D1-8842CD6914A0}"/>
          </ac:spMkLst>
        </pc:spChg>
        <pc:spChg chg="del">
          <ac:chgData name="" userId="1ba5ac4e72375739" providerId="LiveId" clId="{47E843F6-4460-4B61-9D36-8752941544D1}" dt="2020-02-23T10:29:59.667" v="414" actId="478"/>
          <ac:spMkLst>
            <pc:docMk/>
            <pc:sldMk cId="3148524800" sldId="346"/>
            <ac:spMk id="8" creationId="{4590C5DA-DEE6-4485-844D-8C117968A611}"/>
          </ac:spMkLst>
        </pc:spChg>
        <pc:spChg chg="add mod">
          <ac:chgData name="" userId="1ba5ac4e72375739" providerId="LiveId" clId="{47E843F6-4460-4B61-9D36-8752941544D1}" dt="2020-02-23T10:31:37.487" v="430" actId="113"/>
          <ac:spMkLst>
            <pc:docMk/>
            <pc:sldMk cId="3148524800" sldId="346"/>
            <ac:spMk id="9" creationId="{E3C8438B-4450-4C63-BDB9-63B2F3637AB2}"/>
          </ac:spMkLst>
        </pc:spChg>
        <pc:spChg chg="add">
          <ac:chgData name="" userId="1ba5ac4e72375739" providerId="LiveId" clId="{47E843F6-4460-4B61-9D36-8752941544D1}" dt="2020-02-23T10:37:27.609" v="526"/>
          <ac:spMkLst>
            <pc:docMk/>
            <pc:sldMk cId="3148524800" sldId="346"/>
            <ac:spMk id="10" creationId="{462E9C0D-47DB-48B7-8540-9BA53603C689}"/>
          </ac:spMkLst>
        </pc:spChg>
      </pc:sldChg>
      <pc:sldChg chg="del">
        <pc:chgData name="" userId="1ba5ac4e72375739" providerId="LiveId" clId="{47E843F6-4460-4B61-9D36-8752941544D1}" dt="2020-02-23T10:16:14.419" v="15" actId="2696"/>
        <pc:sldMkLst>
          <pc:docMk/>
          <pc:sldMk cId="4039940330" sldId="346"/>
        </pc:sldMkLst>
      </pc:sldChg>
      <pc:sldChg chg="del">
        <pc:chgData name="" userId="1ba5ac4e72375739" providerId="LiveId" clId="{47E843F6-4460-4B61-9D36-8752941544D1}" dt="2020-02-23T10:16:14.610" v="36" actId="2696"/>
        <pc:sldMkLst>
          <pc:docMk/>
          <pc:sldMk cId="3703900440" sldId="347"/>
        </pc:sldMkLst>
      </pc:sldChg>
      <pc:sldChg chg="addSp delSp modSp add delAnim modAnim">
        <pc:chgData name="" userId="1ba5ac4e72375739" providerId="LiveId" clId="{47E843F6-4460-4B61-9D36-8752941544D1}" dt="2020-02-23T10:37:29.919" v="528"/>
        <pc:sldMkLst>
          <pc:docMk/>
          <pc:sldMk cId="4133700473" sldId="347"/>
        </pc:sldMkLst>
        <pc:spChg chg="mod">
          <ac:chgData name="" userId="1ba5ac4e72375739" providerId="LiveId" clId="{47E843F6-4460-4B61-9D36-8752941544D1}" dt="2020-02-23T10:34:11.799" v="485" actId="1076"/>
          <ac:spMkLst>
            <pc:docMk/>
            <pc:sldMk cId="4133700473" sldId="347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37:29.536" v="527" actId="478"/>
          <ac:spMkLst>
            <pc:docMk/>
            <pc:sldMk cId="4133700473" sldId="347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33:12.922" v="449" actId="113"/>
          <ac:spMkLst>
            <pc:docMk/>
            <pc:sldMk cId="4133700473" sldId="347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36:11.998" v="504" actId="1036"/>
          <ac:spMkLst>
            <pc:docMk/>
            <pc:sldMk cId="4133700473" sldId="347"/>
            <ac:spMk id="8" creationId="{6F536B2C-BA17-49EC-A452-0F694EA7B9E6}"/>
          </ac:spMkLst>
        </pc:spChg>
        <pc:spChg chg="del">
          <ac:chgData name="" userId="1ba5ac4e72375739" providerId="LiveId" clId="{47E843F6-4460-4B61-9D36-8752941544D1}" dt="2020-02-23T10:33:02.483" v="439" actId="478"/>
          <ac:spMkLst>
            <pc:docMk/>
            <pc:sldMk cId="4133700473" sldId="347"/>
            <ac:spMk id="9" creationId="{E3C8438B-4450-4C63-BDB9-63B2F3637AB2}"/>
          </ac:spMkLst>
        </pc:spChg>
        <pc:spChg chg="add">
          <ac:chgData name="" userId="1ba5ac4e72375739" providerId="LiveId" clId="{47E843F6-4460-4B61-9D36-8752941544D1}" dt="2020-02-23T10:37:29.919" v="528"/>
          <ac:spMkLst>
            <pc:docMk/>
            <pc:sldMk cId="4133700473" sldId="347"/>
            <ac:spMk id="10" creationId="{516264F8-35CE-4D57-9196-3B7FC9E29167}"/>
          </ac:spMkLst>
        </pc:spChg>
      </pc:sldChg>
      <pc:sldChg chg="del">
        <pc:chgData name="" userId="1ba5ac4e72375739" providerId="LiveId" clId="{47E843F6-4460-4B61-9D36-8752941544D1}" dt="2020-02-23T10:16:14.406" v="14" actId="2696"/>
        <pc:sldMkLst>
          <pc:docMk/>
          <pc:sldMk cId="540637943" sldId="348"/>
        </pc:sldMkLst>
      </pc:sldChg>
      <pc:sldChg chg="addSp delSp modSp add delAnim modAnim">
        <pc:chgData name="" userId="1ba5ac4e72375739" providerId="LiveId" clId="{47E843F6-4460-4B61-9D36-8752941544D1}" dt="2020-02-23T10:41:07.483" v="606" actId="113"/>
        <pc:sldMkLst>
          <pc:docMk/>
          <pc:sldMk cId="1533811372" sldId="348"/>
        </pc:sldMkLst>
        <pc:spChg chg="mod">
          <ac:chgData name="" userId="1ba5ac4e72375739" providerId="LiveId" clId="{47E843F6-4460-4B61-9D36-8752941544D1}" dt="2020-02-23T10:39:18.374" v="593" actId="6549"/>
          <ac:spMkLst>
            <pc:docMk/>
            <pc:sldMk cId="1533811372" sldId="348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41:00.019" v="604" actId="113"/>
          <ac:spMkLst>
            <pc:docMk/>
            <pc:sldMk cId="1533811372" sldId="348"/>
            <ac:spMk id="7" creationId="{73257D90-03D0-4B10-95D1-8842CD6914A0}"/>
          </ac:spMkLst>
        </pc:spChg>
        <pc:spChg chg="del">
          <ac:chgData name="" userId="1ba5ac4e72375739" providerId="LiveId" clId="{47E843F6-4460-4B61-9D36-8752941544D1}" dt="2020-02-23T10:38:09.007" v="556" actId="478"/>
          <ac:spMkLst>
            <pc:docMk/>
            <pc:sldMk cId="1533811372" sldId="348"/>
            <ac:spMk id="8" creationId="{6F536B2C-BA17-49EC-A452-0F694EA7B9E6}"/>
          </ac:spMkLst>
        </pc:spChg>
        <pc:spChg chg="add mod">
          <ac:chgData name="" userId="1ba5ac4e72375739" providerId="LiveId" clId="{47E843F6-4460-4B61-9D36-8752941544D1}" dt="2020-02-23T10:41:07.483" v="606" actId="113"/>
          <ac:spMkLst>
            <pc:docMk/>
            <pc:sldMk cId="1533811372" sldId="348"/>
            <ac:spMk id="9" creationId="{B458AE5D-9365-451D-AF47-488A68E8F8CC}"/>
          </ac:spMkLst>
        </pc:spChg>
      </pc:sldChg>
      <pc:sldChg chg="addSp delSp modSp add">
        <pc:chgData name="" userId="1ba5ac4e72375739" providerId="LiveId" clId="{47E843F6-4460-4B61-9D36-8752941544D1}" dt="2020-02-23T10:43:31.810" v="728" actId="113"/>
        <pc:sldMkLst>
          <pc:docMk/>
          <pc:sldMk cId="634617761" sldId="349"/>
        </pc:sldMkLst>
        <pc:spChg chg="del">
          <ac:chgData name="" userId="1ba5ac4e72375739" providerId="LiveId" clId="{47E843F6-4460-4B61-9D36-8752941544D1}" dt="2020-02-23T10:41:33.099" v="642" actId="478"/>
          <ac:spMkLst>
            <pc:docMk/>
            <pc:sldMk cId="634617761" sldId="349"/>
            <ac:spMk id="2" creationId="{00000000-0000-0000-0000-000000000000}"/>
          </ac:spMkLst>
        </pc:spChg>
        <pc:spChg chg="mod">
          <ac:chgData name="" userId="1ba5ac4e72375739" providerId="LiveId" clId="{47E843F6-4460-4B61-9D36-8752941544D1}" dt="2020-02-23T10:43:10.324" v="726" actId="20577"/>
          <ac:spMkLst>
            <pc:docMk/>
            <pc:sldMk cId="634617761" sldId="349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41:36.292" v="643" actId="478"/>
          <ac:spMkLst>
            <pc:docMk/>
            <pc:sldMk cId="634617761" sldId="349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43:31.810" v="728" actId="113"/>
          <ac:spMkLst>
            <pc:docMk/>
            <pc:sldMk cId="634617761" sldId="349"/>
            <ac:spMk id="8" creationId="{A1E338EC-D5A9-488C-8610-809A40EB43B2}"/>
          </ac:spMkLst>
        </pc:spChg>
        <pc:spChg chg="del">
          <ac:chgData name="" userId="1ba5ac4e72375739" providerId="LiveId" clId="{47E843F6-4460-4B61-9D36-8752941544D1}" dt="2020-02-23T10:41:38.851" v="644" actId="478"/>
          <ac:spMkLst>
            <pc:docMk/>
            <pc:sldMk cId="634617761" sldId="349"/>
            <ac:spMk id="9" creationId="{B458AE5D-9365-451D-AF47-488A68E8F8CC}"/>
          </ac:spMkLst>
        </pc:spChg>
        <pc:spChg chg="mod">
          <ac:chgData name="" userId="1ba5ac4e72375739" providerId="LiveId" clId="{47E843F6-4460-4B61-9D36-8752941544D1}" dt="2020-02-23T10:41:28.759" v="641" actId="20577"/>
          <ac:spMkLst>
            <pc:docMk/>
            <pc:sldMk cId="634617761" sldId="349"/>
            <ac:spMk id="10" creationId="{516264F8-35CE-4D57-9196-3B7FC9E29167}"/>
          </ac:spMkLst>
        </pc:spChg>
      </pc:sldChg>
      <pc:sldChg chg="del">
        <pc:chgData name="" userId="1ba5ac4e72375739" providerId="LiveId" clId="{47E843F6-4460-4B61-9D36-8752941544D1}" dt="2020-02-23T10:16:14.430" v="16" actId="2696"/>
        <pc:sldMkLst>
          <pc:docMk/>
          <pc:sldMk cId="1149420810" sldId="349"/>
        </pc:sldMkLst>
      </pc:sldChg>
      <pc:sldChg chg="del">
        <pc:chgData name="" userId="1ba5ac4e72375739" providerId="LiveId" clId="{47E843F6-4460-4B61-9D36-8752941544D1}" dt="2020-02-23T10:16:14.439" v="17" actId="2696"/>
        <pc:sldMkLst>
          <pc:docMk/>
          <pc:sldMk cId="4171145998" sldId="350"/>
        </pc:sldMkLst>
      </pc:sldChg>
      <pc:sldChg chg="del">
        <pc:chgData name="" userId="1ba5ac4e72375739" providerId="LiveId" clId="{47E843F6-4460-4B61-9D36-8752941544D1}" dt="2020-02-23T10:16:14.448" v="18" actId="2696"/>
        <pc:sldMkLst>
          <pc:docMk/>
          <pc:sldMk cId="1232026483" sldId="351"/>
        </pc:sldMkLst>
      </pc:sldChg>
      <pc:sldChg chg="del">
        <pc:chgData name="" userId="1ba5ac4e72375739" providerId="LiveId" clId="{47E843F6-4460-4B61-9D36-8752941544D1}" dt="2020-02-23T10:16:14.456" v="19" actId="2696"/>
        <pc:sldMkLst>
          <pc:docMk/>
          <pc:sldMk cId="4093265199" sldId="352"/>
        </pc:sldMkLst>
      </pc:sldChg>
      <pc:sldChg chg="del">
        <pc:chgData name="" userId="1ba5ac4e72375739" providerId="LiveId" clId="{47E843F6-4460-4B61-9D36-8752941544D1}" dt="2020-02-23T10:16:14.480" v="22" actId="2696"/>
        <pc:sldMkLst>
          <pc:docMk/>
          <pc:sldMk cId="786113250" sldId="353"/>
        </pc:sldMkLst>
      </pc:sldChg>
      <pc:sldChg chg="del">
        <pc:chgData name="" userId="1ba5ac4e72375739" providerId="LiveId" clId="{47E843F6-4460-4B61-9D36-8752941544D1}" dt="2020-02-23T10:16:14.465" v="20" actId="2696"/>
        <pc:sldMkLst>
          <pc:docMk/>
          <pc:sldMk cId="3125734483" sldId="354"/>
        </pc:sldMkLst>
      </pc:sldChg>
      <pc:sldChg chg="del">
        <pc:chgData name="" userId="1ba5ac4e72375739" providerId="LiveId" clId="{47E843F6-4460-4B61-9D36-8752941544D1}" dt="2020-02-23T10:16:14.473" v="21" actId="2696"/>
        <pc:sldMkLst>
          <pc:docMk/>
          <pc:sldMk cId="111401557" sldId="355"/>
        </pc:sldMkLst>
      </pc:sldChg>
      <pc:sldChg chg="del">
        <pc:chgData name="" userId="1ba5ac4e72375739" providerId="LiveId" clId="{47E843F6-4460-4B61-9D36-8752941544D1}" dt="2020-02-23T10:16:14.502" v="24" actId="2696"/>
        <pc:sldMkLst>
          <pc:docMk/>
          <pc:sldMk cId="354330562" sldId="356"/>
        </pc:sldMkLst>
      </pc:sldChg>
      <pc:sldChg chg="del">
        <pc:chgData name="" userId="1ba5ac4e72375739" providerId="LiveId" clId="{47E843F6-4460-4B61-9D36-8752941544D1}" dt="2020-02-23T10:16:14.492" v="23" actId="2696"/>
        <pc:sldMkLst>
          <pc:docMk/>
          <pc:sldMk cId="66884071" sldId="357"/>
        </pc:sldMkLst>
      </pc:sldChg>
      <pc:sldChg chg="del">
        <pc:chgData name="" userId="1ba5ac4e72375739" providerId="LiveId" clId="{47E843F6-4460-4B61-9D36-8752941544D1}" dt="2020-02-23T10:16:14.575" v="32" actId="2696"/>
        <pc:sldMkLst>
          <pc:docMk/>
          <pc:sldMk cId="1363888876" sldId="358"/>
        </pc:sldMkLst>
      </pc:sldChg>
      <pc:sldChg chg="del">
        <pc:chgData name="" userId="1ba5ac4e72375739" providerId="LiveId" clId="{47E843F6-4460-4B61-9D36-8752941544D1}" dt="2020-02-23T10:16:14.512" v="25" actId="2696"/>
        <pc:sldMkLst>
          <pc:docMk/>
          <pc:sldMk cId="3152211732" sldId="359"/>
        </pc:sldMkLst>
      </pc:sldChg>
      <pc:sldChg chg="del">
        <pc:chgData name="" userId="1ba5ac4e72375739" providerId="LiveId" clId="{47E843F6-4460-4B61-9D36-8752941544D1}" dt="2020-02-23T10:16:14.521" v="26" actId="2696"/>
        <pc:sldMkLst>
          <pc:docMk/>
          <pc:sldMk cId="409617973" sldId="360"/>
        </pc:sldMkLst>
      </pc:sldChg>
      <pc:sldChg chg="del">
        <pc:chgData name="" userId="1ba5ac4e72375739" providerId="LiveId" clId="{47E843F6-4460-4B61-9D36-8752941544D1}" dt="2020-02-23T10:16:14.531" v="27" actId="2696"/>
        <pc:sldMkLst>
          <pc:docMk/>
          <pc:sldMk cId="3275034626" sldId="361"/>
        </pc:sldMkLst>
      </pc:sldChg>
      <pc:sldChg chg="del">
        <pc:chgData name="" userId="1ba5ac4e72375739" providerId="LiveId" clId="{47E843F6-4460-4B61-9D36-8752941544D1}" dt="2020-02-23T10:16:14.541" v="28" actId="2696"/>
        <pc:sldMkLst>
          <pc:docMk/>
          <pc:sldMk cId="3889931516" sldId="362"/>
        </pc:sldMkLst>
      </pc:sldChg>
      <pc:sldChg chg="del">
        <pc:chgData name="" userId="1ba5ac4e72375739" providerId="LiveId" clId="{47E843F6-4460-4B61-9D36-8752941544D1}" dt="2020-02-23T10:16:14.550" v="29" actId="2696"/>
        <pc:sldMkLst>
          <pc:docMk/>
          <pc:sldMk cId="930446336" sldId="363"/>
        </pc:sldMkLst>
      </pc:sldChg>
      <pc:sldChg chg="del">
        <pc:chgData name="" userId="1ba5ac4e72375739" providerId="LiveId" clId="{47E843F6-4460-4B61-9D36-8752941544D1}" dt="2020-02-23T10:16:14.558" v="30" actId="2696"/>
        <pc:sldMkLst>
          <pc:docMk/>
          <pc:sldMk cId="2801738928" sldId="364"/>
        </pc:sldMkLst>
      </pc:sldChg>
      <pc:sldChg chg="del">
        <pc:chgData name="" userId="1ba5ac4e72375739" providerId="LiveId" clId="{47E843F6-4460-4B61-9D36-8752941544D1}" dt="2020-02-23T10:16:14.569" v="31" actId="2696"/>
        <pc:sldMkLst>
          <pc:docMk/>
          <pc:sldMk cId="907806085" sldId="365"/>
        </pc:sldMkLst>
      </pc:sldChg>
      <pc:sldChg chg="del">
        <pc:chgData name="" userId="1ba5ac4e72375739" providerId="LiveId" clId="{47E843F6-4460-4B61-9D36-8752941544D1}" dt="2020-02-23T10:16:14.583" v="33" actId="2696"/>
        <pc:sldMkLst>
          <pc:docMk/>
          <pc:sldMk cId="4049588715" sldId="366"/>
        </pc:sldMkLst>
      </pc:sldChg>
      <pc:sldChg chg="del">
        <pc:chgData name="" userId="1ba5ac4e72375739" providerId="LiveId" clId="{47E843F6-4460-4B61-9D36-8752941544D1}" dt="2020-02-23T10:16:14.589" v="34" actId="2696"/>
        <pc:sldMkLst>
          <pc:docMk/>
          <pc:sldMk cId="3415756775" sldId="367"/>
        </pc:sldMkLst>
      </pc:sldChg>
      <pc:sldChg chg="del">
        <pc:chgData name="" userId="1ba5ac4e72375739" providerId="LiveId" clId="{47E843F6-4460-4B61-9D36-8752941544D1}" dt="2020-02-23T10:16:14.599" v="35" actId="2696"/>
        <pc:sldMkLst>
          <pc:docMk/>
          <pc:sldMk cId="3953484429" sldId="368"/>
        </pc:sldMkLst>
      </pc:sldChg>
      <pc:sldChg chg="del">
        <pc:chgData name="" userId="1ba5ac4e72375739" providerId="LiveId" clId="{47E843F6-4460-4B61-9D36-8752941544D1}" dt="2020-02-23T10:16:14.617" v="37" actId="2696"/>
        <pc:sldMkLst>
          <pc:docMk/>
          <pc:sldMk cId="2180128627" sldId="369"/>
        </pc:sldMkLst>
      </pc:sldChg>
      <pc:sldChg chg="del">
        <pc:chgData name="" userId="1ba5ac4e72375739" providerId="LiveId" clId="{47E843F6-4460-4B61-9D36-8752941544D1}" dt="2020-02-23T10:16:14.623" v="38" actId="2696"/>
        <pc:sldMkLst>
          <pc:docMk/>
          <pc:sldMk cId="1426453575" sldId="370"/>
        </pc:sldMkLst>
      </pc:sldChg>
      <pc:sldChg chg="del">
        <pc:chgData name="" userId="1ba5ac4e72375739" providerId="LiveId" clId="{47E843F6-4460-4B61-9D36-8752941544D1}" dt="2020-02-23T10:16:14.632" v="39" actId="2696"/>
        <pc:sldMkLst>
          <pc:docMk/>
          <pc:sldMk cId="2285057898" sldId="371"/>
        </pc:sldMkLst>
      </pc:sldChg>
      <pc:sldChg chg="del">
        <pc:chgData name="" userId="1ba5ac4e72375739" providerId="LiveId" clId="{47E843F6-4460-4B61-9D36-8752941544D1}" dt="2020-02-23T10:16:14.640" v="40" actId="2696"/>
        <pc:sldMkLst>
          <pc:docMk/>
          <pc:sldMk cId="2189275445" sldId="372"/>
        </pc:sldMkLst>
      </pc:sldChg>
      <pc:sldChg chg="del">
        <pc:chgData name="" userId="1ba5ac4e72375739" providerId="LiveId" clId="{47E843F6-4460-4B61-9D36-8752941544D1}" dt="2020-02-23T10:16:14.652" v="41" actId="2696"/>
        <pc:sldMkLst>
          <pc:docMk/>
          <pc:sldMk cId="47472040" sldId="373"/>
        </pc:sldMkLst>
      </pc:sldChg>
      <pc:sldChg chg="del">
        <pc:chgData name="" userId="1ba5ac4e72375739" providerId="LiveId" clId="{47E843F6-4460-4B61-9D36-8752941544D1}" dt="2020-02-23T10:16:14.660" v="42" actId="2696"/>
        <pc:sldMkLst>
          <pc:docMk/>
          <pc:sldMk cId="1139770451" sldId="374"/>
        </pc:sldMkLst>
      </pc:sldChg>
      <pc:sldChg chg="del">
        <pc:chgData name="" userId="1ba5ac4e72375739" providerId="LiveId" clId="{47E843F6-4460-4B61-9D36-8752941544D1}" dt="2020-02-23T10:16:14.669" v="43" actId="2696"/>
        <pc:sldMkLst>
          <pc:docMk/>
          <pc:sldMk cId="2684397465" sldId="375"/>
        </pc:sldMkLst>
      </pc:sldChg>
      <pc:sldChg chg="del">
        <pc:chgData name="" userId="1ba5ac4e72375739" providerId="LiveId" clId="{47E843F6-4460-4B61-9D36-8752941544D1}" dt="2020-02-23T10:16:14.682" v="44" actId="2696"/>
        <pc:sldMkLst>
          <pc:docMk/>
          <pc:sldMk cId="487837838" sldId="376"/>
        </pc:sldMkLst>
      </pc:sldChg>
      <pc:sldChg chg="del">
        <pc:chgData name="" userId="1ba5ac4e72375739" providerId="LiveId" clId="{47E843F6-4460-4B61-9D36-8752941544D1}" dt="2020-02-23T10:16:14.694" v="45" actId="2696"/>
        <pc:sldMkLst>
          <pc:docMk/>
          <pc:sldMk cId="3314221559" sldId="377"/>
        </pc:sldMkLst>
      </pc:sldChg>
      <pc:sldChg chg="del">
        <pc:chgData name="" userId="1ba5ac4e72375739" providerId="LiveId" clId="{47E843F6-4460-4B61-9D36-8752941544D1}" dt="2020-02-23T10:16:14.705" v="46" actId="2696"/>
        <pc:sldMkLst>
          <pc:docMk/>
          <pc:sldMk cId="822635188" sldId="378"/>
        </pc:sldMkLst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19T22:32:13.068" v="1457"/>
      <pc:docMkLst>
        <pc:docMk/>
      </pc:docMkLst>
      <pc:sldChg chg="modSp">
        <pc:chgData name="" userId="1ba5ac4e72375739" providerId="LiveId" clId="{930FC9E7-9328-4C0C-BAE4-4AACAD334821}" dt="2020-02-19T11:03:10.220" v="24" actId="27636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19T11:03:10.220" v="24" actId="27636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930FC9E7-9328-4C0C-BAE4-4AACAD334821}" dt="2020-02-19T22:15:06.949" v="1312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19T22:15:06.949" v="1312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19T22:15:33.158" v="1316" actId="1076"/>
        <pc:sldMkLst>
          <pc:docMk/>
          <pc:sldMk cId="2043714323" sldId="341"/>
        </pc:sldMkLst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mod">
          <ac:chgData name="" userId="1ba5ac4e72375739" providerId="LiveId" clId="{930FC9E7-9328-4C0C-BAE4-4AACAD334821}" dt="2020-02-19T22:15:33.158" v="1316" actId="1076"/>
          <ac:picMkLst>
            <pc:docMk/>
            <pc:sldMk cId="2043714323" sldId="341"/>
            <ac:picMk id="3" creationId="{59967B39-B17D-49C5-9A59-AAFFC9F0C57A}"/>
          </ac:picMkLst>
        </pc:picChg>
      </pc:sldChg>
    </pc:docChg>
  </pc:docChgLst>
  <pc:docChgLst>
    <pc:chgData userId="1ba5ac4e72375739" providerId="LiveId" clId="{F89B0601-4ECF-422A-B6EF-0E0337EA38F5}"/>
    <pc:docChg chg="undo custSel addSld delSld modSld">
      <pc:chgData name="" userId="1ba5ac4e72375739" providerId="LiveId" clId="{F89B0601-4ECF-422A-B6EF-0E0337EA38F5}" dt="2020-02-19T23:10:02.980" v="900"/>
      <pc:docMkLst>
        <pc:docMk/>
      </pc:docMkLst>
      <pc:sldChg chg="modSp">
        <pc:chgData name="" userId="1ba5ac4e72375739" providerId="LiveId" clId="{F89B0601-4ECF-422A-B6EF-0E0337EA38F5}" dt="2020-02-19T22:33:55.865" v="44" actId="20577"/>
        <pc:sldMkLst>
          <pc:docMk/>
          <pc:sldMk cId="480629749" sldId="256"/>
        </pc:sldMkLst>
        <pc:spChg chg="mod">
          <ac:chgData name="" userId="1ba5ac4e72375739" providerId="LiveId" clId="{F89B0601-4ECF-422A-B6EF-0E0337EA38F5}" dt="2020-02-19T22:33:55.865" v="4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F89B0601-4ECF-422A-B6EF-0E0337EA38F5}" dt="2020-02-19T23:08:09.750" v="892" actId="2711"/>
        <pc:sldMkLst>
          <pc:docMk/>
          <pc:sldMk cId="717869832" sldId="312"/>
        </pc:sldMkLst>
        <pc:spChg chg="mod">
          <ac:chgData name="" userId="1ba5ac4e72375739" providerId="LiveId" clId="{F89B0601-4ECF-422A-B6EF-0E0337EA38F5}" dt="2020-02-19T23:08:09.750" v="892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89B0601-4ECF-422A-B6EF-0E0337EA38F5}" dt="2020-02-19T23:08:40.480" v="896" actId="1076"/>
        <pc:sldMkLst>
          <pc:docMk/>
          <pc:sldMk cId="2043714323" sldId="341"/>
        </pc:sldMkLst>
        <pc:picChg chg="add mod">
          <ac:chgData name="" userId="1ba5ac4e72375739" providerId="LiveId" clId="{F89B0601-4ECF-422A-B6EF-0E0337EA38F5}" dt="2020-02-19T23:08:40.480" v="896" actId="1076"/>
          <ac:picMkLst>
            <pc:docMk/>
            <pc:sldMk cId="2043714323" sldId="341"/>
            <ac:picMk id="2" creationId="{E4F47CA5-B97D-4AE9-B57C-C6BABF73ACCE}"/>
          </ac:picMkLst>
        </pc:picChg>
        <pc:picChg chg="del">
          <ac:chgData name="" userId="1ba5ac4e72375739" providerId="LiveId" clId="{F89B0601-4ECF-422A-B6EF-0E0337EA38F5}" dt="2020-02-19T23:08:32.594" v="893" actId="478"/>
          <ac:picMkLst>
            <pc:docMk/>
            <pc:sldMk cId="2043714323" sldId="341"/>
            <ac:picMk id="3" creationId="{59967B39-B17D-49C5-9A59-AAFFC9F0C57A}"/>
          </ac:picMkLst>
        </pc:picChg>
      </pc:sldChg>
      <pc:sldChg chg="delSp add delAnim">
        <pc:chgData name="" userId="1ba5ac4e72375739" providerId="LiveId" clId="{F89B0601-4ECF-422A-B6EF-0E0337EA38F5}" dt="2020-02-19T22:45:04.107" v="260" actId="478"/>
        <pc:sldMkLst>
          <pc:docMk/>
          <pc:sldMk cId="817414294" sldId="343"/>
        </pc:sldMkLst>
        <pc:spChg chg="del">
          <ac:chgData name="" userId="1ba5ac4e72375739" providerId="LiveId" clId="{F89B0601-4ECF-422A-B6EF-0E0337EA38F5}" dt="2020-02-19T22:45:04.107" v="260" actId="478"/>
          <ac:spMkLst>
            <pc:docMk/>
            <pc:sldMk cId="817414294" sldId="343"/>
            <ac:spMk id="7" creationId="{4BDB6412-6660-4AA8-9A6E-4280C104C84C}"/>
          </ac:spMkLst>
        </pc:sp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36A660FC-8C48-439D-BE43-9F77B031407C}"/>
    <pc:docChg chg="undo redo custSel addSld delSld modSld sldOrd">
      <pc:chgData name="" userId="1ba5ac4e72375739" providerId="LiveId" clId="{36A660FC-8C48-439D-BE43-9F77B031407C}" dt="2020-02-23T09:33:39.448" v="3629" actId="1076"/>
      <pc:docMkLst>
        <pc:docMk/>
      </pc:docMkLst>
      <pc:sldChg chg="modSp">
        <pc:chgData name="" userId="1ba5ac4e72375739" providerId="LiveId" clId="{36A660FC-8C48-439D-BE43-9F77B031407C}" dt="2020-02-22T11:36:10.352" v="81" actId="20577"/>
        <pc:sldMkLst>
          <pc:docMk/>
          <pc:sldMk cId="480629749" sldId="256"/>
        </pc:sldMkLst>
        <pc:spChg chg="mod">
          <ac:chgData name="" userId="1ba5ac4e72375739" providerId="LiveId" clId="{36A660FC-8C48-439D-BE43-9F77B031407C}" dt="2020-02-22T11:36:10.352" v="81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del">
        <pc:chgData name="" userId="1ba5ac4e72375739" providerId="LiveId" clId="{36A660FC-8C48-439D-BE43-9F77B031407C}" dt="2020-02-22T11:31:53.207" v="26" actId="2696"/>
        <pc:sldMkLst>
          <pc:docMk/>
          <pc:sldMk cId="2488945710" sldId="308"/>
        </pc:sldMkLst>
      </pc:sldChg>
      <pc:sldChg chg="modSp">
        <pc:chgData name="" userId="1ba5ac4e72375739" providerId="LiveId" clId="{36A660FC-8C48-439D-BE43-9F77B031407C}" dt="2020-02-23T09:33:06.446" v="3625" actId="1036"/>
        <pc:sldMkLst>
          <pc:docMk/>
          <pc:sldMk cId="717869832" sldId="312"/>
        </pc:sldMkLst>
        <pc:spChg chg="mod">
          <ac:chgData name="" userId="1ba5ac4e72375739" providerId="LiveId" clId="{36A660FC-8C48-439D-BE43-9F77B031407C}" dt="2020-02-23T09:33:06.446" v="3625" actId="1036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36A660FC-8C48-439D-BE43-9F77B031407C}" dt="2020-02-23T09:33:39.448" v="3629" actId="1076"/>
        <pc:sldMkLst>
          <pc:docMk/>
          <pc:sldMk cId="2043714323" sldId="341"/>
        </pc:sldMkLst>
        <pc:picChg chg="del">
          <ac:chgData name="" userId="1ba5ac4e72375739" providerId="LiveId" clId="{36A660FC-8C48-439D-BE43-9F77B031407C}" dt="2020-02-23T09:33:31.512" v="3626" actId="478"/>
          <ac:picMkLst>
            <pc:docMk/>
            <pc:sldMk cId="2043714323" sldId="341"/>
            <ac:picMk id="2" creationId="{E4F47CA5-B97D-4AE9-B57C-C6BABF73ACCE}"/>
          </ac:picMkLst>
        </pc:picChg>
        <pc:picChg chg="add mod">
          <ac:chgData name="" userId="1ba5ac4e72375739" providerId="LiveId" clId="{36A660FC-8C48-439D-BE43-9F77B031407C}" dt="2020-02-23T09:33:39.448" v="3629" actId="1076"/>
          <ac:picMkLst>
            <pc:docMk/>
            <pc:sldMk cId="2043714323" sldId="341"/>
            <ac:picMk id="3" creationId="{745CCE49-704F-457A-B80E-7EC0C4EE19BA}"/>
          </ac:picMkLst>
        </pc:picChg>
      </pc:sldChg>
      <pc:sldChg chg="del">
        <pc:chgData name="" userId="1ba5ac4e72375739" providerId="LiveId" clId="{36A660FC-8C48-439D-BE43-9F77B031407C}" dt="2020-02-22T11:31:53.186" v="25" actId="2696"/>
        <pc:sldMkLst>
          <pc:docMk/>
          <pc:sldMk cId="1984856835" sldId="342"/>
        </pc:sldMkLst>
      </pc:sldChg>
      <pc:sldChg chg="addSp delSp modSp modAnim">
        <pc:chgData name="" userId="1ba5ac4e72375739" providerId="LiveId" clId="{36A660FC-8C48-439D-BE43-9F77B031407C}" dt="2020-02-22T11:54:19.725" v="273"/>
        <pc:sldMkLst>
          <pc:docMk/>
          <pc:sldMk cId="817414294" sldId="343"/>
        </pc:sldMkLst>
        <pc:spChg chg="mod">
          <ac:chgData name="" userId="1ba5ac4e72375739" providerId="LiveId" clId="{36A660FC-8C48-439D-BE43-9F77B031407C}" dt="2020-02-22T11:31:42.692" v="23" actId="6549"/>
          <ac:spMkLst>
            <pc:docMk/>
            <pc:sldMk cId="817414294" sldId="343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54:01.328" v="270" actId="1035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36A660FC-8C48-439D-BE43-9F77B031407C}" dt="2020-02-22T11:38:48.378" v="136" actId="20577"/>
          <ac:spMkLst>
            <pc:docMk/>
            <pc:sldMk cId="817414294" sldId="343"/>
            <ac:spMk id="6" creationId="{00000000-0000-0000-0000-000000000000}"/>
          </ac:spMkLst>
        </pc:spChg>
        <pc:picChg chg="del">
          <ac:chgData name="" userId="1ba5ac4e72375739" providerId="LiveId" clId="{36A660FC-8C48-439D-BE43-9F77B031407C}" dt="2020-02-22T11:31:45.636" v="24" actId="478"/>
          <ac:picMkLst>
            <pc:docMk/>
            <pc:sldMk cId="817414294" sldId="343"/>
            <ac:picMk id="4" creationId="{BB18424A-6FC8-4551-9D9A-D9D0EC99F3A7}"/>
          </ac:picMkLst>
        </pc:picChg>
      </pc:sldChg>
      <pc:sldChg chg="addSp modSp add">
        <pc:chgData name="" userId="1ba5ac4e72375739" providerId="LiveId" clId="{36A660FC-8C48-439D-BE43-9F77B031407C}" dt="2020-02-22T11:38:52.134" v="137"/>
        <pc:sldMkLst>
          <pc:docMk/>
          <pc:sldMk cId="541155046" sldId="344"/>
        </pc:sldMkLst>
        <pc:spChg chg="mod">
          <ac:chgData name="" userId="1ba5ac4e72375739" providerId="LiveId" clId="{36A660FC-8C48-439D-BE43-9F77B031407C}" dt="2020-02-22T11:32:34.706" v="39" actId="113"/>
          <ac:spMkLst>
            <pc:docMk/>
            <pc:sldMk cId="541155046" sldId="34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2.134" v="137"/>
          <ac:spMkLst>
            <pc:docMk/>
            <pc:sldMk cId="541155046" sldId="344"/>
            <ac:spMk id="6" creationId="{00000000-0000-0000-0000-000000000000}"/>
          </ac:spMkLst>
        </pc:spChg>
        <pc:graphicFrameChg chg="add modGraphic">
          <ac:chgData name="" userId="1ba5ac4e72375739" providerId="LiveId" clId="{36A660FC-8C48-439D-BE43-9F77B031407C}" dt="2020-02-22T11:35:43.412" v="76" actId="113"/>
          <ac:graphicFrameMkLst>
            <pc:docMk/>
            <pc:sldMk cId="541155046" sldId="344"/>
            <ac:graphicFrameMk id="4" creationId="{C097CBB1-1882-4FD4-839B-91D3E4222FB7}"/>
          </ac:graphicFrameMkLst>
        </pc:graphicFrameChg>
      </pc:sldChg>
      <pc:sldChg chg="del">
        <pc:chgData name="" userId="1ba5ac4e72375739" providerId="LiveId" clId="{36A660FC-8C48-439D-BE43-9F77B031407C}" dt="2020-02-22T11:31:53.222" v="27" actId="2696"/>
        <pc:sldMkLst>
          <pc:docMk/>
          <pc:sldMk cId="2502570974" sldId="344"/>
        </pc:sldMkLst>
      </pc:sldChg>
      <pc:sldChg chg="addSp modSp add">
        <pc:chgData name="" userId="1ba5ac4e72375739" providerId="LiveId" clId="{36A660FC-8C48-439D-BE43-9F77B031407C}" dt="2020-02-22T11:38:55.546" v="138"/>
        <pc:sldMkLst>
          <pc:docMk/>
          <pc:sldMk cId="669087188" sldId="345"/>
        </pc:sldMkLst>
        <pc:spChg chg="mod">
          <ac:chgData name="" userId="1ba5ac4e72375739" providerId="LiveId" clId="{36A660FC-8C48-439D-BE43-9F77B031407C}" dt="2020-02-22T11:33:07.659" v="43" actId="20577"/>
          <ac:spMkLst>
            <pc:docMk/>
            <pc:sldMk cId="669087188" sldId="345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5.546" v="138"/>
          <ac:spMkLst>
            <pc:docMk/>
            <pc:sldMk cId="669087188" sldId="345"/>
            <ac:spMk id="6" creationId="{00000000-0000-0000-0000-000000000000}"/>
          </ac:spMkLst>
        </pc:spChg>
        <pc:graphicFrameChg chg="add mod modGraphic">
          <ac:chgData name="" userId="1ba5ac4e72375739" providerId="LiveId" clId="{36A660FC-8C48-439D-BE43-9F77B031407C}" dt="2020-02-22T11:35:55.058" v="78" actId="113"/>
          <ac:graphicFrameMkLst>
            <pc:docMk/>
            <pc:sldMk cId="669087188" sldId="345"/>
            <ac:graphicFrameMk id="3" creationId="{91B397BC-42EC-4E7B-9387-9C15D9EE689D}"/>
          </ac:graphicFrameMkLst>
        </pc:graphicFrameChg>
      </pc:sldChg>
      <pc:sldChg chg="del">
        <pc:chgData name="" userId="1ba5ac4e72375739" providerId="LiveId" clId="{36A660FC-8C48-439D-BE43-9F77B031407C}" dt="2020-02-22T11:31:53.229" v="28" actId="2696"/>
        <pc:sldMkLst>
          <pc:docMk/>
          <pc:sldMk cId="2822586157" sldId="345"/>
        </pc:sldMkLst>
      </pc:sldChg>
      <pc:sldChg chg="del">
        <pc:chgData name="" userId="1ba5ac4e72375739" providerId="LiveId" clId="{36A660FC-8C48-439D-BE43-9F77B031407C}" dt="2020-02-22T11:31:53.247" v="30" actId="2696"/>
        <pc:sldMkLst>
          <pc:docMk/>
          <pc:sldMk cId="1803144735" sldId="346"/>
        </pc:sldMkLst>
      </pc:sldChg>
      <pc:sldChg chg="addSp modSp add modAnim">
        <pc:chgData name="" userId="1ba5ac4e72375739" providerId="LiveId" clId="{36A660FC-8C48-439D-BE43-9F77B031407C}" dt="2020-02-22T11:50:28.921" v="245" actId="1035"/>
        <pc:sldMkLst>
          <pc:docMk/>
          <pc:sldMk cId="4039940330" sldId="346"/>
        </pc:sldMkLst>
        <pc:spChg chg="mod">
          <ac:chgData name="" userId="1ba5ac4e72375739" providerId="LiveId" clId="{36A660FC-8C48-439D-BE43-9F77B031407C}" dt="2020-02-22T11:33:21.613" v="46" actId="113"/>
          <ac:spMkLst>
            <pc:docMk/>
            <pc:sldMk cId="4039940330" sldId="346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42:10.553" v="183" actId="20577"/>
          <ac:spMkLst>
            <pc:docMk/>
            <pc:sldMk cId="4039940330" sldId="346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39:01.735" v="139"/>
          <ac:spMkLst>
            <pc:docMk/>
            <pc:sldMk cId="4039940330" sldId="346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1:42:18.957" v="185" actId="113"/>
          <ac:spMkLst>
            <pc:docMk/>
            <pc:sldMk cId="4039940330" sldId="346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9:19.245" v="232" actId="1076"/>
          <ac:spMkLst>
            <pc:docMk/>
            <pc:sldMk cId="4039940330" sldId="346"/>
            <ac:spMk id="8" creationId="{1EBA6C5D-6ADF-47F7-BE93-75714BC395C3}"/>
          </ac:spMkLst>
        </pc:spChg>
        <pc:spChg chg="add mod ord">
          <ac:chgData name="" userId="1ba5ac4e72375739" providerId="LiveId" clId="{36A660FC-8C48-439D-BE43-9F77B031407C}" dt="2020-02-22T11:50:28.921" v="245" actId="1035"/>
          <ac:spMkLst>
            <pc:docMk/>
            <pc:sldMk cId="4039940330" sldId="346"/>
            <ac:spMk id="9" creationId="{D1658AF1-2007-4455-963E-DC8758273591}"/>
          </ac:spMkLst>
        </pc:spChg>
        <pc:graphicFrameChg chg="add">
          <ac:chgData name="" userId="1ba5ac4e72375739" providerId="LiveId" clId="{36A660FC-8C48-439D-BE43-9F77B031407C}" dt="2020-02-22T11:37:36.365" v="109"/>
          <ac:graphicFrameMkLst>
            <pc:docMk/>
            <pc:sldMk cId="4039940330" sldId="346"/>
            <ac:graphicFrameMk id="4" creationId="{47018F2D-D4ED-4570-8606-ABE2774C6ED3}"/>
          </ac:graphicFrameMkLst>
        </pc:graphicFrameChg>
      </pc:sldChg>
      <pc:sldChg chg="del">
        <pc:chgData name="" userId="1ba5ac4e72375739" providerId="LiveId" clId="{36A660FC-8C48-439D-BE43-9F77B031407C}" dt="2020-02-22T11:31:53.238" v="29" actId="2696"/>
        <pc:sldMkLst>
          <pc:docMk/>
          <pc:sldMk cId="865702141" sldId="347"/>
        </pc:sldMkLst>
      </pc:sldChg>
      <pc:sldChg chg="addSp delSp modSp add modAnim">
        <pc:chgData name="" userId="1ba5ac4e72375739" providerId="LiveId" clId="{36A660FC-8C48-439D-BE43-9F77B031407C}" dt="2020-02-22T19:36:39.512" v="2473" actId="1076"/>
        <pc:sldMkLst>
          <pc:docMk/>
          <pc:sldMk cId="3703900440" sldId="347"/>
        </pc:sldMkLst>
        <pc:spChg chg="mod">
          <ac:chgData name="" userId="1ba5ac4e72375739" providerId="LiveId" clId="{36A660FC-8C48-439D-BE43-9F77B031407C}" dt="2020-02-22T19:34:49.100" v="2453" actId="20577"/>
          <ac:spMkLst>
            <pc:docMk/>
            <pc:sldMk cId="3703900440" sldId="347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2T19:28:41.636" v="2342" actId="478"/>
          <ac:spMkLst>
            <pc:docMk/>
            <pc:sldMk cId="3703900440" sldId="347"/>
            <ac:spMk id="5" creationId="{A96F3F7B-7054-468B-8670-9AE1D52F5A1F}"/>
          </ac:spMkLst>
        </pc:spChg>
        <pc:spChg chg="mod">
          <ac:chgData name="" userId="1ba5ac4e72375739" providerId="LiveId" clId="{36A660FC-8C48-439D-BE43-9F77B031407C}" dt="2020-02-22T19:32:53.154" v="2436" actId="20577"/>
          <ac:spMkLst>
            <pc:docMk/>
            <pc:sldMk cId="3703900440" sldId="347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36:39.512" v="2473" actId="1076"/>
          <ac:spMkLst>
            <pc:docMk/>
            <pc:sldMk cId="3703900440" sldId="347"/>
            <ac:spMk id="7" creationId="{626B867C-BBC0-4158-91E0-0DC96D06B958}"/>
          </ac:spMkLst>
        </pc:spChg>
        <pc:spChg chg="add mod">
          <ac:chgData name="" userId="1ba5ac4e72375739" providerId="LiveId" clId="{36A660FC-8C48-439D-BE43-9F77B031407C}" dt="2020-02-22T19:31:39.872" v="2416" actId="1076"/>
          <ac:spMkLst>
            <pc:docMk/>
            <pc:sldMk cId="3703900440" sldId="347"/>
            <ac:spMk id="8" creationId="{80D519FD-2533-4461-93BE-814D040049CA}"/>
          </ac:spMkLst>
        </pc:spChg>
        <pc:graphicFrameChg chg="mod modGraphic">
          <ac:chgData name="" userId="1ba5ac4e72375739" providerId="LiveId" clId="{36A660FC-8C48-439D-BE43-9F77B031407C}" dt="2020-02-22T19:35:32.399" v="2456" actId="1076"/>
          <ac:graphicFrameMkLst>
            <pc:docMk/>
            <pc:sldMk cId="3703900440" sldId="347"/>
            <ac:graphicFrameMk id="4" creationId="{47018F2D-D4ED-4570-8606-ABE2774C6ED3}"/>
          </ac:graphicFrameMkLst>
        </pc:graphicFrameChg>
      </pc:sldChg>
      <pc:sldChg chg="addSp modSp add ord modAnim">
        <pc:chgData name="" userId="1ba5ac4e72375739" providerId="LiveId" clId="{36A660FC-8C48-439D-BE43-9F77B031407C}" dt="2020-02-22T11:48:02.592" v="225"/>
        <pc:sldMkLst>
          <pc:docMk/>
          <pc:sldMk cId="540637943" sldId="348"/>
        </pc:sldMkLst>
        <pc:spChg chg="mod">
          <ac:chgData name="" userId="1ba5ac4e72375739" providerId="LiveId" clId="{36A660FC-8C48-439D-BE43-9F77B031407C}" dt="2020-02-22T11:46:25.694" v="210" actId="207"/>
          <ac:spMkLst>
            <pc:docMk/>
            <pc:sldMk cId="540637943" sldId="348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6:37.809" v="213" actId="207"/>
          <ac:spMkLst>
            <pc:docMk/>
            <pc:sldMk cId="540637943" sldId="348"/>
            <ac:spMk id="9" creationId="{79150080-2269-4BAB-97EF-959AD0909081}"/>
          </ac:spMkLst>
        </pc:spChg>
        <pc:spChg chg="add mod">
          <ac:chgData name="" userId="1ba5ac4e72375739" providerId="LiveId" clId="{36A660FC-8C48-439D-BE43-9F77B031407C}" dt="2020-02-22T11:47:30.085" v="221" actId="1076"/>
          <ac:spMkLst>
            <pc:docMk/>
            <pc:sldMk cId="540637943" sldId="348"/>
            <ac:spMk id="10" creationId="{3FB0B0C9-F22A-460B-8099-BF31F876B545}"/>
          </ac:spMkLst>
        </pc:spChg>
      </pc:sldChg>
      <pc:sldChg chg="del">
        <pc:chgData name="" userId="1ba5ac4e72375739" providerId="LiveId" clId="{36A660FC-8C48-439D-BE43-9F77B031407C}" dt="2020-02-22T11:31:53.256" v="31" actId="2696"/>
        <pc:sldMkLst>
          <pc:docMk/>
          <pc:sldMk cId="2480566467" sldId="348"/>
        </pc:sldMkLst>
      </pc:sldChg>
      <pc:sldChg chg="delSp modSp add delAnim modAnim">
        <pc:chgData name="" userId="1ba5ac4e72375739" providerId="LiveId" clId="{36A660FC-8C48-439D-BE43-9F77B031407C}" dt="2020-02-22T11:55:15.154" v="274"/>
        <pc:sldMkLst>
          <pc:docMk/>
          <pc:sldMk cId="1149420810" sldId="349"/>
        </pc:sldMkLst>
        <pc:spChg chg="mod">
          <ac:chgData name="" userId="1ba5ac4e72375739" providerId="LiveId" clId="{36A660FC-8C48-439D-BE43-9F77B031407C}" dt="2020-02-22T11:53:38.286" v="255" actId="113"/>
          <ac:spMkLst>
            <pc:docMk/>
            <pc:sldMk cId="1149420810" sldId="349"/>
            <ac:spMk id="7" creationId="{FE4AEC29-D531-4ECF-A41B-8F9DEDCF68B1}"/>
          </ac:spMkLst>
        </pc:spChg>
        <pc:spChg chg="del">
          <ac:chgData name="" userId="1ba5ac4e72375739" providerId="LiveId" clId="{36A660FC-8C48-439D-BE43-9F77B031407C}" dt="2020-02-22T11:53:11.746" v="247" actId="478"/>
          <ac:spMkLst>
            <pc:docMk/>
            <pc:sldMk cId="1149420810" sldId="349"/>
            <ac:spMk id="8" creationId="{1EBA6C5D-6ADF-47F7-BE93-75714BC395C3}"/>
          </ac:spMkLst>
        </pc:spChg>
        <pc:spChg chg="mod">
          <ac:chgData name="" userId="1ba5ac4e72375739" providerId="LiveId" clId="{36A660FC-8C48-439D-BE43-9F77B031407C}" dt="2020-02-22T11:53:47.707" v="258" actId="113"/>
          <ac:spMkLst>
            <pc:docMk/>
            <pc:sldMk cId="1149420810" sldId="349"/>
            <ac:spMk id="9" creationId="{D1658AF1-2007-4455-963E-DC8758273591}"/>
          </ac:spMkLst>
        </pc:spChg>
      </pc:sldChg>
      <pc:sldChg chg="del">
        <pc:chgData name="" userId="1ba5ac4e72375739" providerId="LiveId" clId="{36A660FC-8C48-439D-BE43-9F77B031407C}" dt="2020-02-22T11:31:53.265" v="32" actId="2696"/>
        <pc:sldMkLst>
          <pc:docMk/>
          <pc:sldMk cId="3157953055" sldId="349"/>
        </pc:sldMkLst>
      </pc:sldChg>
      <pc:sldChg chg="del">
        <pc:chgData name="" userId="1ba5ac4e72375739" providerId="LiveId" clId="{36A660FC-8C48-439D-BE43-9F77B031407C}" dt="2020-02-22T11:31:53.274" v="33" actId="2696"/>
        <pc:sldMkLst>
          <pc:docMk/>
          <pc:sldMk cId="2693117910" sldId="350"/>
        </pc:sldMkLst>
      </pc:sldChg>
      <pc:sldChg chg="addSp delSp modSp add delAnim modAnim">
        <pc:chgData name="" userId="1ba5ac4e72375739" providerId="LiveId" clId="{36A660FC-8C48-439D-BE43-9F77B031407C}" dt="2020-02-23T09:29:10.253" v="3614" actId="2711"/>
        <pc:sldMkLst>
          <pc:docMk/>
          <pc:sldMk cId="4171145998" sldId="350"/>
        </pc:sldMkLst>
        <pc:spChg chg="mod">
          <ac:chgData name="" userId="1ba5ac4e72375739" providerId="LiveId" clId="{36A660FC-8C48-439D-BE43-9F77B031407C}" dt="2020-02-22T11:56:49.980" v="326" actId="113"/>
          <ac:spMkLst>
            <pc:docMk/>
            <pc:sldMk cId="4171145998" sldId="350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1:56:16.112" v="305" actId="478"/>
          <ac:spMkLst>
            <pc:docMk/>
            <pc:sldMk cId="4171145998" sldId="350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59:46.594" v="497" actId="20577"/>
          <ac:spMkLst>
            <pc:docMk/>
            <pc:sldMk cId="4171145998" sldId="350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1:56:18.225" v="306" actId="478"/>
          <ac:spMkLst>
            <pc:docMk/>
            <pc:sldMk cId="4171145998" sldId="350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1:56:19.610" v="307" actId="478"/>
          <ac:spMkLst>
            <pc:docMk/>
            <pc:sldMk cId="4171145998" sldId="350"/>
            <ac:spMk id="9" creationId="{D1658AF1-2007-4455-963E-DC875827359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0" creationId="{95020CDE-F246-4635-92DC-F74B52AEAEEC}"/>
          </ac:spMkLst>
        </pc:spChg>
        <pc:spChg chg="add del">
          <ac:chgData name="" userId="1ba5ac4e72375739" providerId="LiveId" clId="{36A660FC-8C48-439D-BE43-9F77B031407C}" dt="2020-02-22T11:58:49.334" v="433"/>
          <ac:spMkLst>
            <pc:docMk/>
            <pc:sldMk cId="4171145998" sldId="350"/>
            <ac:spMk id="11" creationId="{0FDADCAD-B35E-4184-8CAC-2DE924522E3D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2" creationId="{9268FD2C-D1FB-422E-961D-DE1430020E80}"/>
          </ac:spMkLst>
        </pc:spChg>
        <pc:spChg chg="add mod">
          <ac:chgData name="" userId="1ba5ac4e72375739" providerId="LiveId" clId="{36A660FC-8C48-439D-BE43-9F77B031407C}" dt="2020-02-22T12:01:26.685" v="512" actId="1035"/>
          <ac:spMkLst>
            <pc:docMk/>
            <pc:sldMk cId="4171145998" sldId="350"/>
            <ac:spMk id="13" creationId="{205AA308-771D-41E4-8F06-2CC93ECFD64A}"/>
          </ac:spMkLst>
        </pc:spChg>
        <pc:spChg chg="add mod">
          <ac:chgData name="" userId="1ba5ac4e72375739" providerId="LiveId" clId="{36A660FC-8C48-439D-BE43-9F77B031407C}" dt="2020-02-23T09:29:10.253" v="3614" actId="2711"/>
          <ac:spMkLst>
            <pc:docMk/>
            <pc:sldMk cId="4171145998" sldId="350"/>
            <ac:spMk id="14" creationId="{F2D07FF2-8ADC-4EAC-972E-47A91E6A2F73}"/>
          </ac:spMkLst>
        </pc:spChg>
        <pc:graphicFrameChg chg="del modGraphic">
          <ac:chgData name="" userId="1ba5ac4e72375739" providerId="LiveId" clId="{36A660FC-8C48-439D-BE43-9F77B031407C}" dt="2020-02-22T11:56:14.558" v="304" actId="478"/>
          <ac:graphicFrameMkLst>
            <pc:docMk/>
            <pc:sldMk cId="4171145998" sldId="350"/>
            <ac:graphicFrameMk id="4" creationId="{47018F2D-D4ED-4570-8606-ABE2774C6ED3}"/>
          </ac:graphicFrameMkLst>
        </pc:graphicFrameChg>
      </pc:sldChg>
      <pc:sldChg chg="delSp modSp add delAnim">
        <pc:chgData name="" userId="1ba5ac4e72375739" providerId="LiveId" clId="{36A660FC-8C48-439D-BE43-9F77B031407C}" dt="2020-02-22T12:08:36.523" v="982" actId="20577"/>
        <pc:sldMkLst>
          <pc:docMk/>
          <pc:sldMk cId="1232026483" sldId="351"/>
        </pc:sldMkLst>
        <pc:spChg chg="mod">
          <ac:chgData name="" userId="1ba5ac4e72375739" providerId="LiveId" clId="{36A660FC-8C48-439D-BE43-9F77B031407C}" dt="2020-02-22T12:08:36.523" v="982" actId="20577"/>
          <ac:spMkLst>
            <pc:docMk/>
            <pc:sldMk cId="1232026483" sldId="351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2:03:10.906" v="622" actId="478"/>
          <ac:spMkLst>
            <pc:docMk/>
            <pc:sldMk cId="1232026483" sldId="351"/>
            <ac:spMk id="10" creationId="{95020CDE-F246-4635-92DC-F74B52AEAEEC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12" creationId="{9268FD2C-D1FB-422E-961D-DE1430020E80}"/>
          </ac:spMkLst>
        </pc:spChg>
        <pc:spChg chg="del">
          <ac:chgData name="" userId="1ba5ac4e72375739" providerId="LiveId" clId="{36A660FC-8C48-439D-BE43-9F77B031407C}" dt="2020-02-22T12:03:09.277" v="621" actId="478"/>
          <ac:spMkLst>
            <pc:docMk/>
            <pc:sldMk cId="1232026483" sldId="351"/>
            <ac:spMk id="13" creationId="{205AA308-771D-41E4-8F06-2CC93ECFD64A}"/>
          </ac:spMkLst>
        </pc:spChg>
        <pc:spChg chg="del">
          <ac:chgData name="" userId="1ba5ac4e72375739" providerId="LiveId" clId="{36A660FC-8C48-439D-BE43-9F77B031407C}" dt="2020-02-22T12:03:12.889" v="623" actId="478"/>
          <ac:spMkLst>
            <pc:docMk/>
            <pc:sldMk cId="1232026483" sldId="351"/>
            <ac:spMk id="14" creationId="{F2D07FF2-8ADC-4EAC-972E-47A91E6A2F73}"/>
          </ac:spMkLst>
        </pc:spChg>
      </pc:sldChg>
      <pc:sldChg chg="del">
        <pc:chgData name="" userId="1ba5ac4e72375739" providerId="LiveId" clId="{36A660FC-8C48-439D-BE43-9F77B031407C}" dt="2020-02-22T11:31:53.283" v="34" actId="2696"/>
        <pc:sldMkLst>
          <pc:docMk/>
          <pc:sldMk cId="3050899537" sldId="351"/>
        </pc:sldMkLst>
      </pc:sldChg>
      <pc:sldChg chg="del">
        <pc:chgData name="" userId="1ba5ac4e72375739" providerId="LiveId" clId="{36A660FC-8C48-439D-BE43-9F77B031407C}" dt="2020-02-22T11:31:53.293" v="35" actId="2696"/>
        <pc:sldMkLst>
          <pc:docMk/>
          <pc:sldMk cId="106406704" sldId="352"/>
        </pc:sldMkLst>
      </pc:sldChg>
      <pc:sldChg chg="add del">
        <pc:chgData name="" userId="1ba5ac4e72375739" providerId="LiveId" clId="{36A660FC-8C48-439D-BE43-9F77B031407C}" dt="2020-02-22T17:37:05.790" v="984"/>
        <pc:sldMkLst>
          <pc:docMk/>
          <pc:sldMk cId="2339020340" sldId="352"/>
        </pc:sldMkLst>
      </pc:sldChg>
      <pc:sldChg chg="addSp modSp add">
        <pc:chgData name="" userId="1ba5ac4e72375739" providerId="LiveId" clId="{36A660FC-8C48-439D-BE43-9F77B031407C}" dt="2020-02-22T17:38:22.976" v="1023" actId="113"/>
        <pc:sldMkLst>
          <pc:docMk/>
          <pc:sldMk cId="4093265199" sldId="352"/>
        </pc:sldMkLst>
        <pc:spChg chg="mod">
          <ac:chgData name="" userId="1ba5ac4e72375739" providerId="LiveId" clId="{36A660FC-8C48-439D-BE43-9F77B031407C}" dt="2020-02-22T17:37:46.537" v="1019" actId="113"/>
          <ac:spMkLst>
            <pc:docMk/>
            <pc:sldMk cId="4093265199" sldId="35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7:38:22.976" v="1023" actId="113"/>
          <ac:spMkLst>
            <pc:docMk/>
            <pc:sldMk cId="4093265199" sldId="352"/>
            <ac:spMk id="4" creationId="{092AC84D-F268-443B-83D8-96EC03CB30ED}"/>
          </ac:spMkLst>
        </pc:spChg>
        <pc:spChg chg="mod">
          <ac:chgData name="" userId="1ba5ac4e72375739" providerId="LiveId" clId="{36A660FC-8C48-439D-BE43-9F77B031407C}" dt="2020-02-22T17:37:18.873" v="1015" actId="20577"/>
          <ac:spMkLst>
            <pc:docMk/>
            <pc:sldMk cId="4093265199" sldId="352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36A660FC-8C48-439D-BE43-9F77B031407C}" dt="2020-02-23T09:30:18.254" v="3617" actId="2711"/>
        <pc:sldMkLst>
          <pc:docMk/>
          <pc:sldMk cId="786113250" sldId="353"/>
        </pc:sldMkLst>
        <pc:spChg chg="mod">
          <ac:chgData name="" userId="1ba5ac4e72375739" providerId="LiveId" clId="{36A660FC-8C48-439D-BE43-9F77B031407C}" dt="2020-02-22T17:43:27.631" v="1036" actId="113"/>
          <ac:spMkLst>
            <pc:docMk/>
            <pc:sldMk cId="786113250" sldId="35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2:47.253" v="1026" actId="478"/>
          <ac:spMkLst>
            <pc:docMk/>
            <pc:sldMk cId="786113250" sldId="353"/>
            <ac:spMk id="4" creationId="{092AC84D-F268-443B-83D8-96EC03CB30ED}"/>
          </ac:spMkLst>
        </pc:spChg>
        <pc:spChg chg="add del mod">
          <ac:chgData name="" userId="1ba5ac4e72375739" providerId="LiveId" clId="{36A660FC-8C48-439D-BE43-9F77B031407C}" dt="2020-02-23T09:30:04.883" v="3615" actId="478"/>
          <ac:spMkLst>
            <pc:docMk/>
            <pc:sldMk cId="786113250" sldId="353"/>
            <ac:spMk id="5" creationId="{1E940DDF-F743-49F8-AF35-DABC4DF1C90A}"/>
          </ac:spMkLst>
        </pc:spChg>
        <pc:spChg chg="add mod">
          <ac:chgData name="" userId="1ba5ac4e72375739" providerId="LiveId" clId="{36A660FC-8C48-439D-BE43-9F77B031407C}" dt="2020-02-23T09:30:18.254" v="3617" actId="2711"/>
          <ac:spMkLst>
            <pc:docMk/>
            <pc:sldMk cId="786113250" sldId="353"/>
            <ac:spMk id="7" creationId="{A1EE9BC4-3652-41E8-8543-468BBB5F1782}"/>
          </ac:spMkLst>
        </pc:spChg>
      </pc:sldChg>
      <pc:sldChg chg="modSp add">
        <pc:chgData name="" userId="1ba5ac4e72375739" providerId="LiveId" clId="{36A660FC-8C48-439D-BE43-9F77B031407C}" dt="2020-02-22T17:45:55.563" v="1109" actId="113"/>
        <pc:sldMkLst>
          <pc:docMk/>
          <pc:sldMk cId="3125734483" sldId="354"/>
        </pc:sldMkLst>
        <pc:spChg chg="mod">
          <ac:chgData name="" userId="1ba5ac4e72375739" providerId="LiveId" clId="{36A660FC-8C48-439D-BE43-9F77B031407C}" dt="2020-02-22T17:45:37.125" v="1107" actId="113"/>
          <ac:spMkLst>
            <pc:docMk/>
            <pc:sldMk cId="3125734483" sldId="35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7:45:55.563" v="1109" actId="113"/>
          <ac:spMkLst>
            <pc:docMk/>
            <pc:sldMk cId="3125734483" sldId="354"/>
            <ac:spMk id="4" creationId="{092AC84D-F268-443B-83D8-96EC03CB30ED}"/>
          </ac:spMkLst>
        </pc:spChg>
      </pc:sldChg>
      <pc:sldChg chg="modSp add">
        <pc:chgData name="" userId="1ba5ac4e72375739" providerId="LiveId" clId="{36A660FC-8C48-439D-BE43-9F77B031407C}" dt="2020-02-22T17:46:09.996" v="1122" actId="6549"/>
        <pc:sldMkLst>
          <pc:docMk/>
          <pc:sldMk cId="111401557" sldId="355"/>
        </pc:sldMkLst>
        <pc:spChg chg="mod">
          <ac:chgData name="" userId="1ba5ac4e72375739" providerId="LiveId" clId="{36A660FC-8C48-439D-BE43-9F77B031407C}" dt="2020-02-22T17:46:09.996" v="1122" actId="6549"/>
          <ac:spMkLst>
            <pc:docMk/>
            <pc:sldMk cId="111401557" sldId="355"/>
            <ac:spMk id="4" creationId="{092AC84D-F268-443B-83D8-96EC03CB30ED}"/>
          </ac:spMkLst>
        </pc:spChg>
      </pc:sldChg>
      <pc:sldChg chg="addSp delSp modSp add delAnim modAnim">
        <pc:chgData name="" userId="1ba5ac4e72375739" providerId="LiveId" clId="{36A660FC-8C48-439D-BE43-9F77B031407C}" dt="2020-02-22T18:15:42.003" v="1461" actId="20577"/>
        <pc:sldMkLst>
          <pc:docMk/>
          <pc:sldMk cId="354330562" sldId="356"/>
        </pc:sldMkLst>
        <pc:spChg chg="mod">
          <ac:chgData name="" userId="1ba5ac4e72375739" providerId="LiveId" clId="{36A660FC-8C48-439D-BE43-9F77B031407C}" dt="2020-02-22T18:09:50.590" v="1352" actId="404"/>
          <ac:spMkLst>
            <pc:docMk/>
            <pc:sldMk cId="354330562" sldId="356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5" creationId="{1E940DDF-F743-49F8-AF35-DABC4DF1C90A}"/>
          </ac:spMkLst>
        </pc:spChg>
        <pc:spChg chg="mod">
          <ac:chgData name="" userId="1ba5ac4e72375739" providerId="LiveId" clId="{36A660FC-8C48-439D-BE43-9F77B031407C}" dt="2020-02-22T17:48:37.983" v="1217" actId="20577"/>
          <ac:spMkLst>
            <pc:docMk/>
            <pc:sldMk cId="354330562" sldId="35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7" creationId="{A1EE9BC4-3652-41E8-8543-468BBB5F1782}"/>
          </ac:spMkLst>
        </pc:spChg>
        <pc:spChg chg="add mod">
          <ac:chgData name="" userId="1ba5ac4e72375739" providerId="LiveId" clId="{36A660FC-8C48-439D-BE43-9F77B031407C}" dt="2020-02-22T18:09:56.195" v="1358" actId="1036"/>
          <ac:spMkLst>
            <pc:docMk/>
            <pc:sldMk cId="354330562" sldId="356"/>
            <ac:spMk id="8" creationId="{9082C856-8348-4CBD-B90D-58A25AF94B66}"/>
          </ac:spMkLst>
        </pc:spChg>
        <pc:spChg chg="add mod">
          <ac:chgData name="" userId="1ba5ac4e72375739" providerId="LiveId" clId="{36A660FC-8C48-439D-BE43-9F77B031407C}" dt="2020-02-22T18:15:42.003" v="1461" actId="20577"/>
          <ac:spMkLst>
            <pc:docMk/>
            <pc:sldMk cId="354330562" sldId="356"/>
            <ac:spMk id="9" creationId="{5B089298-3A3E-4331-88A0-9D9482C8B25D}"/>
          </ac:spMkLst>
        </pc:spChg>
      </pc:sldChg>
      <pc:sldChg chg="addSp modSp add ord modAnim">
        <pc:chgData name="" userId="1ba5ac4e72375739" providerId="LiveId" clId="{36A660FC-8C48-439D-BE43-9F77B031407C}" dt="2020-02-22T17:48:33.099" v="1207" actId="20577"/>
        <pc:sldMkLst>
          <pc:docMk/>
          <pc:sldMk cId="66884071" sldId="357"/>
        </pc:sldMkLst>
        <pc:spChg chg="add mod">
          <ac:chgData name="" userId="1ba5ac4e72375739" providerId="LiveId" clId="{36A660FC-8C48-439D-BE43-9F77B031407C}" dt="2020-02-22T17:48:16.582" v="1189" actId="20577"/>
          <ac:spMkLst>
            <pc:docMk/>
            <pc:sldMk cId="66884071" sldId="357"/>
            <ac:spMk id="4" creationId="{84818676-EB48-4011-9A77-4DE5C23C8803}"/>
          </ac:spMkLst>
        </pc:spChg>
        <pc:spChg chg="mod">
          <ac:chgData name="" userId="1ba5ac4e72375739" providerId="LiveId" clId="{36A660FC-8C48-439D-BE43-9F77B031407C}" dt="2020-02-22T17:48:33.099" v="1207" actId="20577"/>
          <ac:spMkLst>
            <pc:docMk/>
            <pc:sldMk cId="66884071" sldId="357"/>
            <ac:spMk id="6" creationId="{00000000-0000-0000-0000-000000000000}"/>
          </ac:spMkLst>
        </pc:spChg>
      </pc:sldChg>
      <pc:sldChg chg="addSp delSp modSp add ord addAnim delAnim modAnim">
        <pc:chgData name="" userId="1ba5ac4e72375739" providerId="LiveId" clId="{36A660FC-8C48-439D-BE43-9F77B031407C}" dt="2020-02-23T09:31:12.914" v="3618" actId="113"/>
        <pc:sldMkLst>
          <pc:docMk/>
          <pc:sldMk cId="1363888876" sldId="358"/>
        </pc:sldMkLst>
        <pc:spChg chg="add del mod">
          <ac:chgData name="" userId="1ba5ac4e72375739" providerId="LiveId" clId="{36A660FC-8C48-439D-BE43-9F77B031407C}" dt="2020-02-23T09:31:12.914" v="3618" actId="113"/>
          <ac:spMkLst>
            <pc:docMk/>
            <pc:sldMk cId="1363888876" sldId="358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05:47.338" v="1485" actId="20577"/>
          <ac:spMkLst>
            <pc:docMk/>
            <pc:sldMk cId="1363888876" sldId="358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16:54.163" v="1917" actId="20577"/>
          <ac:spMkLst>
            <pc:docMk/>
            <pc:sldMk cId="1363888876" sldId="358"/>
            <ac:spMk id="7" creationId="{7C84E317-045F-4DF5-B022-6A323BCB68E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8" creationId="{9082C856-8348-4CBD-B90D-58A25AF94B6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9" creationId="{5B089298-3A3E-4331-88A0-9D9482C8B25D}"/>
          </ac:spMkLst>
        </pc:spChg>
      </pc:sldChg>
      <pc:sldChg chg="add del">
        <pc:chgData name="" userId="1ba5ac4e72375739" providerId="LiveId" clId="{36A660FC-8C48-439D-BE43-9F77B031407C}" dt="2020-02-22T18:14:27.166" v="1360" actId="2696"/>
        <pc:sldMkLst>
          <pc:docMk/>
          <pc:sldMk cId="2502324771" sldId="358"/>
        </pc:sldMkLst>
      </pc:sldChg>
      <pc:sldChg chg="modSp add ord">
        <pc:chgData name="" userId="1ba5ac4e72375739" providerId="LiveId" clId="{36A660FC-8C48-439D-BE43-9F77B031407C}" dt="2020-02-22T19:09:45.702" v="1595" actId="6549"/>
        <pc:sldMkLst>
          <pc:docMk/>
          <pc:sldMk cId="3152211732" sldId="359"/>
        </pc:sldMkLst>
        <pc:spChg chg="mod">
          <ac:chgData name="" userId="1ba5ac4e72375739" providerId="LiveId" clId="{36A660FC-8C48-439D-BE43-9F77B031407C}" dt="2020-02-22T19:09:45.702" v="1595" actId="6549"/>
          <ac:spMkLst>
            <pc:docMk/>
            <pc:sldMk cId="3152211732" sldId="359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41.183" v="1594" actId="6549"/>
        <pc:sldMkLst>
          <pc:docMk/>
          <pc:sldMk cId="409617973" sldId="360"/>
        </pc:sldMkLst>
        <pc:spChg chg="mod">
          <ac:chgData name="" userId="1ba5ac4e72375739" providerId="LiveId" clId="{36A660FC-8C48-439D-BE43-9F77B031407C}" dt="2020-02-22T19:09:41.183" v="1594" actId="6549"/>
          <ac:spMkLst>
            <pc:docMk/>
            <pc:sldMk cId="409617973" sldId="360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36.429" v="1593" actId="6549"/>
        <pc:sldMkLst>
          <pc:docMk/>
          <pc:sldMk cId="3275034626" sldId="361"/>
        </pc:sldMkLst>
        <pc:spChg chg="mod">
          <ac:chgData name="" userId="1ba5ac4e72375739" providerId="LiveId" clId="{36A660FC-8C48-439D-BE43-9F77B031407C}" dt="2020-02-22T19:09:36.429" v="1593" actId="6549"/>
          <ac:spMkLst>
            <pc:docMk/>
            <pc:sldMk cId="3275034626" sldId="361"/>
            <ac:spMk id="2" creationId="{00000000-0000-0000-0000-000000000000}"/>
          </ac:spMkLst>
        </pc:spChg>
      </pc:sldChg>
      <pc:sldChg chg="addSp modSp add modAnim">
        <pc:chgData name="" userId="1ba5ac4e72375739" providerId="LiveId" clId="{36A660FC-8C48-439D-BE43-9F77B031407C}" dt="2020-02-22T19:13:52.025" v="1669" actId="1076"/>
        <pc:sldMkLst>
          <pc:docMk/>
          <pc:sldMk cId="3889931516" sldId="362"/>
        </pc:sldMkLst>
        <pc:spChg chg="mod">
          <ac:chgData name="" userId="1ba5ac4e72375739" providerId="LiveId" clId="{36A660FC-8C48-439D-BE43-9F77B031407C}" dt="2020-02-22T19:13:29.829" v="1650" actId="20577"/>
          <ac:spMkLst>
            <pc:docMk/>
            <pc:sldMk cId="3889931516" sldId="36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13:52.025" v="1669" actId="1076"/>
          <ac:spMkLst>
            <pc:docMk/>
            <pc:sldMk cId="3889931516" sldId="362"/>
            <ac:spMk id="4" creationId="{778B5F35-2E61-47C7-8460-D40374D9B243}"/>
          </ac:spMkLst>
        </pc:spChg>
      </pc:sldChg>
      <pc:sldChg chg="modSp add">
        <pc:chgData name="" userId="1ba5ac4e72375739" providerId="LiveId" clId="{36A660FC-8C48-439D-BE43-9F77B031407C}" dt="2020-02-22T19:10:11.706" v="1601" actId="113"/>
        <pc:sldMkLst>
          <pc:docMk/>
          <pc:sldMk cId="930446336" sldId="363"/>
        </pc:sldMkLst>
        <pc:spChg chg="mod">
          <ac:chgData name="" userId="1ba5ac4e72375739" providerId="LiveId" clId="{36A660FC-8C48-439D-BE43-9F77B031407C}" dt="2020-02-22T19:10:11.706" v="1601" actId="113"/>
          <ac:spMkLst>
            <pc:docMk/>
            <pc:sldMk cId="930446336" sldId="363"/>
            <ac:spMk id="2" creationId="{00000000-0000-0000-0000-000000000000}"/>
          </ac:spMkLst>
        </pc:spChg>
      </pc:sldChg>
      <pc:sldChg chg="modSp add ord">
        <pc:chgData name="" userId="1ba5ac4e72375739" providerId="LiveId" clId="{36A660FC-8C48-439D-BE43-9F77B031407C}" dt="2020-02-22T19:14:45.493" v="1744" actId="6549"/>
        <pc:sldMkLst>
          <pc:docMk/>
          <pc:sldMk cId="2801738928" sldId="364"/>
        </pc:sldMkLst>
        <pc:spChg chg="mod">
          <ac:chgData name="" userId="1ba5ac4e72375739" providerId="LiveId" clId="{36A660FC-8C48-439D-BE43-9F77B031407C}" dt="2020-02-22T19:14:45.493" v="1744" actId="6549"/>
          <ac:spMkLst>
            <pc:docMk/>
            <pc:sldMk cId="2801738928" sldId="364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14:37.445" v="1743" actId="113"/>
        <pc:sldMkLst>
          <pc:docMk/>
          <pc:sldMk cId="907806085" sldId="365"/>
        </pc:sldMkLst>
        <pc:spChg chg="mod">
          <ac:chgData name="" userId="1ba5ac4e72375739" providerId="LiveId" clId="{36A660FC-8C48-439D-BE43-9F77B031407C}" dt="2020-02-22T19:14:37.445" v="1743" actId="113"/>
          <ac:spMkLst>
            <pc:docMk/>
            <pc:sldMk cId="907806085" sldId="365"/>
            <ac:spMk id="2" creationId="{00000000-0000-0000-0000-000000000000}"/>
          </ac:spMkLst>
        </pc:spChg>
      </pc:sldChg>
      <pc:sldChg chg="delSp modSp add delAnim">
        <pc:chgData name="" userId="1ba5ac4e72375739" providerId="LiveId" clId="{36A660FC-8C48-439D-BE43-9F77B031407C}" dt="2020-02-22T19:24:03.613" v="2163" actId="2711"/>
        <pc:sldMkLst>
          <pc:docMk/>
          <pc:sldMk cId="4049588715" sldId="366"/>
        </pc:sldMkLst>
        <pc:spChg chg="mod">
          <ac:chgData name="" userId="1ba5ac4e72375739" providerId="LiveId" clId="{36A660FC-8C48-439D-BE43-9F77B031407C}" dt="2020-02-22T19:24:03.613" v="2163" actId="2711"/>
          <ac:spMkLst>
            <pc:docMk/>
            <pc:sldMk cId="4049588715" sldId="366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17:50.001" v="1937" actId="20577"/>
          <ac:spMkLst>
            <pc:docMk/>
            <pc:sldMk cId="4049588715" sldId="36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9:17:52.463" v="1938" actId="478"/>
          <ac:spMkLst>
            <pc:docMk/>
            <pc:sldMk cId="4049588715" sldId="366"/>
            <ac:spMk id="7" creationId="{7C84E317-045F-4DF5-B022-6A323BCB68E6}"/>
          </ac:spMkLst>
        </pc:spChg>
      </pc:sldChg>
      <pc:sldChg chg="addSp modSp add modAnim">
        <pc:chgData name="" userId="1ba5ac4e72375739" providerId="LiveId" clId="{36A660FC-8C48-439D-BE43-9F77B031407C}" dt="2020-02-22T19:25:21.170" v="2181"/>
        <pc:sldMkLst>
          <pc:docMk/>
          <pc:sldMk cId="3415756775" sldId="367"/>
        </pc:sldMkLst>
        <pc:spChg chg="mod">
          <ac:chgData name="" userId="1ba5ac4e72375739" providerId="LiveId" clId="{36A660FC-8C48-439D-BE43-9F77B031407C}" dt="2020-02-22T19:24:41.482" v="2177" actId="6549"/>
          <ac:spMkLst>
            <pc:docMk/>
            <pc:sldMk cId="3415756775" sldId="367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3:29.066" v="2143" actId="164"/>
          <ac:spMkLst>
            <pc:docMk/>
            <pc:sldMk cId="3415756775" sldId="367"/>
            <ac:spMk id="4" creationId="{EB8FCCF1-E0FB-4EF5-9D8E-0173EFF645AF}"/>
          </ac:spMkLst>
        </pc:spChg>
        <pc:spChg chg="add mod">
          <ac:chgData name="" userId="1ba5ac4e72375739" providerId="LiveId" clId="{36A660FC-8C48-439D-BE43-9F77B031407C}" dt="2020-02-22T19:25:02.712" v="2179" actId="1076"/>
          <ac:spMkLst>
            <pc:docMk/>
            <pc:sldMk cId="3415756775" sldId="367"/>
            <ac:spMk id="9" creationId="{89EA0438-0372-4284-8DA7-55253D475D40}"/>
          </ac:spMkLst>
        </pc:spChg>
        <pc:grpChg chg="add mod">
          <ac:chgData name="" userId="1ba5ac4e72375739" providerId="LiveId" clId="{36A660FC-8C48-439D-BE43-9F77B031407C}" dt="2020-02-22T19:24:18.484" v="2174" actId="1035"/>
          <ac:grpSpMkLst>
            <pc:docMk/>
            <pc:sldMk cId="3415756775" sldId="367"/>
            <ac:grpSpMk id="8" creationId="{390B84F6-FEDB-4E4B-BFAA-2E5079C2ED8E}"/>
          </ac:grpSpMkLst>
        </pc:grpChg>
        <pc:cxnChg chg="add mod">
          <ac:chgData name="" userId="1ba5ac4e72375739" providerId="LiveId" clId="{36A660FC-8C48-439D-BE43-9F77B031407C}" dt="2020-02-22T19:23:29.066" v="2143" actId="164"/>
          <ac:cxnSpMkLst>
            <pc:docMk/>
            <pc:sldMk cId="3415756775" sldId="367"/>
            <ac:cxnSpMk id="5" creationId="{6C59C8FA-33EA-4085-A008-9D2365FA5D69}"/>
          </ac:cxnSpMkLst>
        </pc:cxnChg>
      </pc:sldChg>
      <pc:sldChg chg="addSp modSp add modAnim">
        <pc:chgData name="" userId="1ba5ac4e72375739" providerId="LiveId" clId="{36A660FC-8C48-439D-BE43-9F77B031407C}" dt="2020-02-22T19:26:50.081" v="2326" actId="1076"/>
        <pc:sldMkLst>
          <pc:docMk/>
          <pc:sldMk cId="3953484429" sldId="368"/>
        </pc:sldMkLst>
        <pc:spChg chg="mod">
          <ac:chgData name="" userId="1ba5ac4e72375739" providerId="LiveId" clId="{36A660FC-8C48-439D-BE43-9F77B031407C}" dt="2020-02-22T19:25:47.391" v="2192" actId="20577"/>
          <ac:spMkLst>
            <pc:docMk/>
            <pc:sldMk cId="3953484429" sldId="368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6:50.081" v="2326" actId="1076"/>
          <ac:spMkLst>
            <pc:docMk/>
            <pc:sldMk cId="3953484429" sldId="368"/>
            <ac:spMk id="4" creationId="{81C12AE9-7952-49C0-A47B-EB952D5CC941}"/>
          </ac:spMkLst>
        </pc:spChg>
      </pc:sldChg>
      <pc:sldChg chg="addSp delSp modSp add delAnim modAnim">
        <pc:chgData name="" userId="1ba5ac4e72375739" providerId="LiveId" clId="{36A660FC-8C48-439D-BE43-9F77B031407C}" dt="2020-02-23T09:31:50.322" v="3619"/>
        <pc:sldMkLst>
          <pc:docMk/>
          <pc:sldMk cId="2180128627" sldId="369"/>
        </pc:sldMkLst>
        <pc:spChg chg="del mod">
          <ac:chgData name="" userId="1ba5ac4e72375739" providerId="LiveId" clId="{36A660FC-8C48-439D-BE43-9F77B031407C}" dt="2020-02-22T19:36:50.952" v="2474" actId="478"/>
          <ac:spMkLst>
            <pc:docMk/>
            <pc:sldMk cId="2180128627" sldId="369"/>
            <ac:spMk id="7" creationId="{626B867C-BBC0-4158-91E0-0DC96D06B958}"/>
          </ac:spMkLst>
        </pc:spChg>
        <pc:spChg chg="add">
          <ac:chgData name="" userId="1ba5ac4e72375739" providerId="LiveId" clId="{36A660FC-8C48-439D-BE43-9F77B031407C}" dt="2020-02-22T19:36:51.619" v="2475"/>
          <ac:spMkLst>
            <pc:docMk/>
            <pc:sldMk cId="2180128627" sldId="369"/>
            <ac:spMk id="10" creationId="{EEE58768-9386-4E56-A2CF-F132F23F9969}"/>
          </ac:spMkLst>
        </pc:spChg>
        <pc:graphicFrameChg chg="del mod">
          <ac:chgData name="" userId="1ba5ac4e72375739" providerId="LiveId" clId="{36A660FC-8C48-439D-BE43-9F77B031407C}" dt="2020-02-22T19:35:38.100" v="2457" actId="478"/>
          <ac:graphicFrameMkLst>
            <pc:docMk/>
            <pc:sldMk cId="2180128627" sldId="369"/>
            <ac:graphicFrameMk id="4" creationId="{47018F2D-D4ED-4570-8606-ABE2774C6ED3}"/>
          </ac:graphicFrameMkLst>
        </pc:graphicFrameChg>
        <pc:graphicFrameChg chg="add modGraphic">
          <ac:chgData name="" userId="1ba5ac4e72375739" providerId="LiveId" clId="{36A660FC-8C48-439D-BE43-9F77B031407C}" dt="2020-02-22T19:35:56.860" v="2468" actId="20577"/>
          <ac:graphicFrameMkLst>
            <pc:docMk/>
            <pc:sldMk cId="2180128627" sldId="369"/>
            <ac:graphicFrameMk id="9" creationId="{B50AB919-389D-493E-BFD8-7F6E20C6E8ED}"/>
          </ac:graphicFrameMkLst>
        </pc:graphicFrameChg>
      </pc:sldChg>
      <pc:sldChg chg="addSp delSp modSp add delAnim">
        <pc:chgData name="" userId="1ba5ac4e72375739" providerId="LiveId" clId="{36A660FC-8C48-439D-BE43-9F77B031407C}" dt="2020-02-22T19:39:42.932" v="2509" actId="2711"/>
        <pc:sldMkLst>
          <pc:docMk/>
          <pc:sldMk cId="1426453575" sldId="370"/>
        </pc:sldMkLst>
        <pc:spChg chg="add mod">
          <ac:chgData name="" userId="1ba5ac4e72375739" providerId="LiveId" clId="{36A660FC-8C48-439D-BE43-9F77B031407C}" dt="2020-02-22T19:39:42.932" v="2509" actId="2711"/>
          <ac:spMkLst>
            <pc:docMk/>
            <pc:sldMk cId="1426453575" sldId="370"/>
            <ac:spMk id="7" creationId="{1B1DF36B-A101-456E-84DD-22C40D0BA743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8" creationId="{80D519FD-2533-4461-93BE-814D040049CA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10" creationId="{EEE58768-9386-4E56-A2CF-F132F23F9969}"/>
          </ac:spMkLst>
        </pc:spChg>
        <pc:graphicFrameChg chg="del">
          <ac:chgData name="" userId="1ba5ac4e72375739" providerId="LiveId" clId="{36A660FC-8C48-439D-BE43-9F77B031407C}" dt="2020-02-22T19:37:58.297" v="2477" actId="478"/>
          <ac:graphicFrameMkLst>
            <pc:docMk/>
            <pc:sldMk cId="1426453575" sldId="370"/>
            <ac:graphicFrameMk id="9" creationId="{B50AB919-389D-493E-BFD8-7F6E20C6E8ED}"/>
          </ac:graphicFrameMkLst>
        </pc:graphicFrameChg>
      </pc:sldChg>
      <pc:sldChg chg="addSp delSp modSp add modAnim">
        <pc:chgData name="" userId="1ba5ac4e72375739" providerId="LiveId" clId="{36A660FC-8C48-439D-BE43-9F77B031407C}" dt="2020-02-22T19:43:39.770" v="2726" actId="20577"/>
        <pc:sldMkLst>
          <pc:docMk/>
          <pc:sldMk cId="2285057898" sldId="371"/>
        </pc:sldMkLst>
        <pc:spChg chg="mod">
          <ac:chgData name="" userId="1ba5ac4e72375739" providerId="LiveId" clId="{36A660FC-8C48-439D-BE43-9F77B031407C}" dt="2020-02-22T19:40:47.045" v="2536" actId="20577"/>
          <ac:spMkLst>
            <pc:docMk/>
            <pc:sldMk cId="2285057898" sldId="371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43:39.770" v="2726" actId="20577"/>
          <ac:spMkLst>
            <pc:docMk/>
            <pc:sldMk cId="2285057898" sldId="371"/>
            <ac:spMk id="5" creationId="{73FCEC6C-FE77-4709-8BED-F4A89FDDBFC0}"/>
          </ac:spMkLst>
        </pc:spChg>
        <pc:spChg chg="del">
          <ac:chgData name="" userId="1ba5ac4e72375739" providerId="LiveId" clId="{36A660FC-8C48-439D-BE43-9F77B031407C}" dt="2020-02-22T19:40:20.737" v="2512" actId="478"/>
          <ac:spMkLst>
            <pc:docMk/>
            <pc:sldMk cId="2285057898" sldId="371"/>
            <ac:spMk id="7" creationId="{1B1DF36B-A101-456E-84DD-22C40D0BA743}"/>
          </ac:spMkLst>
        </pc:spChg>
      </pc:sldChg>
      <pc:sldChg chg="addSp delSp modSp add delAnim modAnim">
        <pc:chgData name="" userId="1ba5ac4e72375739" providerId="LiveId" clId="{36A660FC-8C48-439D-BE43-9F77B031407C}" dt="2020-02-23T07:07:25.218" v="2944" actId="207"/>
        <pc:sldMkLst>
          <pc:docMk/>
          <pc:sldMk cId="2189275445" sldId="372"/>
        </pc:sldMkLst>
        <pc:spChg chg="mod">
          <ac:chgData name="" userId="1ba5ac4e72375739" providerId="LiveId" clId="{36A660FC-8C48-439D-BE43-9F77B031407C}" dt="2020-02-23T07:03:41.836" v="2893" actId="6549"/>
          <ac:spMkLst>
            <pc:docMk/>
            <pc:sldMk cId="2189275445" sldId="372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02:03.494" v="2868" actId="478"/>
          <ac:spMkLst>
            <pc:docMk/>
            <pc:sldMk cId="2189275445" sldId="372"/>
            <ac:spMk id="5" creationId="{73FCEC6C-FE77-4709-8BED-F4A89FDDBFC0}"/>
          </ac:spMkLst>
        </pc:spChg>
        <pc:spChg chg="mod">
          <ac:chgData name="" userId="1ba5ac4e72375739" providerId="LiveId" clId="{36A660FC-8C48-439D-BE43-9F77B031407C}" dt="2020-02-22T19:47:47.217" v="2867" actId="20577"/>
          <ac:spMkLst>
            <pc:docMk/>
            <pc:sldMk cId="2189275445" sldId="372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7:07:20.003" v="2943" actId="207"/>
          <ac:spMkLst>
            <pc:docMk/>
            <pc:sldMk cId="2189275445" sldId="372"/>
            <ac:spMk id="7" creationId="{98D0A470-BDA4-42BC-A75C-A2B2B4D14775}"/>
          </ac:spMkLst>
        </pc:spChg>
        <pc:spChg chg="add mod">
          <ac:chgData name="" userId="1ba5ac4e72375739" providerId="LiveId" clId="{36A660FC-8C48-439D-BE43-9F77B031407C}" dt="2020-02-23T07:07:25.218" v="2944" actId="207"/>
          <ac:spMkLst>
            <pc:docMk/>
            <pc:sldMk cId="2189275445" sldId="372"/>
            <ac:spMk id="8" creationId="{68F3242A-E821-4FFD-936F-6C26527B600B}"/>
          </ac:spMkLst>
        </pc:spChg>
        <pc:spChg chg="add mod">
          <ac:chgData name="" userId="1ba5ac4e72375739" providerId="LiveId" clId="{36A660FC-8C48-439D-BE43-9F77B031407C}" dt="2020-02-23T07:06:50.460" v="2942" actId="2711"/>
          <ac:spMkLst>
            <pc:docMk/>
            <pc:sldMk cId="2189275445" sldId="372"/>
            <ac:spMk id="9" creationId="{4138446E-504B-4E5F-ADA6-C016720D6E71}"/>
          </ac:spMkLst>
        </pc:spChg>
      </pc:sldChg>
      <pc:sldChg chg="addSp delSp modSp add delAnim modAnim">
        <pc:chgData name="" userId="1ba5ac4e72375739" providerId="LiveId" clId="{36A660FC-8C48-439D-BE43-9F77B031407C}" dt="2020-02-23T07:31:24.616" v="3057" actId="6549"/>
        <pc:sldMkLst>
          <pc:docMk/>
          <pc:sldMk cId="47472040" sldId="373"/>
        </pc:sldMkLst>
        <pc:spChg chg="mod">
          <ac:chgData name="" userId="1ba5ac4e72375739" providerId="LiveId" clId="{36A660FC-8C48-439D-BE43-9F77B031407C}" dt="2020-02-23T07:30:12.973" v="3006" actId="113"/>
          <ac:spMkLst>
            <pc:docMk/>
            <pc:sldMk cId="47472040" sldId="37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7" creationId="{98D0A470-BDA4-42BC-A75C-A2B2B4D14775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8" creationId="{68F3242A-E821-4FFD-936F-6C26527B600B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9" creationId="{4138446E-504B-4E5F-ADA6-C016720D6E71}"/>
          </ac:spMkLst>
        </pc:spChg>
        <pc:spChg chg="add mod">
          <ac:chgData name="" userId="1ba5ac4e72375739" providerId="LiveId" clId="{36A660FC-8C48-439D-BE43-9F77B031407C}" dt="2020-02-23T07:31:24.616" v="3057" actId="6549"/>
          <ac:spMkLst>
            <pc:docMk/>
            <pc:sldMk cId="47472040" sldId="373"/>
            <ac:spMk id="10" creationId="{400465AB-DDBD-422C-AED4-66021E0C037B}"/>
          </ac:spMkLst>
        </pc:spChg>
      </pc:sldChg>
      <pc:sldChg chg="addSp modSp add modAnim">
        <pc:chgData name="" userId="1ba5ac4e72375739" providerId="LiveId" clId="{36A660FC-8C48-439D-BE43-9F77B031407C}" dt="2020-02-23T09:10:35.446" v="3478"/>
        <pc:sldMkLst>
          <pc:docMk/>
          <pc:sldMk cId="1139770451" sldId="374"/>
        </pc:sldMkLst>
        <pc:spChg chg="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5" creationId="{693198F6-726F-4E65-8E5F-242F59BF1582}"/>
          </ac:spMkLst>
        </pc:spChg>
        <pc:spChg chg="mod">
          <ac:chgData name="" userId="1ba5ac4e72375739" providerId="LiveId" clId="{36A660FC-8C48-439D-BE43-9F77B031407C}" dt="2020-02-23T07:32:14.899" v="3089" actId="20577"/>
          <ac:spMkLst>
            <pc:docMk/>
            <pc:sldMk cId="1139770451" sldId="374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9:09:05.305" v="3433" actId="1076"/>
          <ac:spMkLst>
            <pc:docMk/>
            <pc:sldMk cId="1139770451" sldId="374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0:02.878" v="3473" actId="1035"/>
          <ac:spMkLst>
            <pc:docMk/>
            <pc:sldMk cId="1139770451" sldId="374"/>
            <ac:spMk id="8" creationId="{AB5F7455-56B4-46C8-922A-C4D3538C9816}"/>
          </ac:spMkLst>
        </pc:spChg>
        <pc:spChg chg="add mod">
          <ac:chgData name="" userId="1ba5ac4e72375739" providerId="LiveId" clId="{36A660FC-8C48-439D-BE43-9F77B031407C}" dt="2020-02-23T09:10:10.899" v="3476" actId="1037"/>
          <ac:spMkLst>
            <pc:docMk/>
            <pc:sldMk cId="1139770451" sldId="374"/>
            <ac:spMk id="9" creationId="{8FD966EE-2203-4895-AA24-3181C0246664}"/>
          </ac:spMkLst>
        </pc:spChg>
        <pc:spChg chg="mod">
          <ac:chgData name="" userId="1ba5ac4e72375739" providerId="LiveId" clId="{36A660FC-8C48-439D-BE43-9F77B031407C}" dt="2020-02-23T07:38:52.199" v="3404" actId="1076"/>
          <ac:spMkLst>
            <pc:docMk/>
            <pc:sldMk cId="1139770451" sldId="374"/>
            <ac:spMk id="10" creationId="{400465AB-DDBD-422C-AED4-66021E0C037B}"/>
          </ac:spMkLst>
        </pc:spChg>
      </pc:sldChg>
      <pc:sldChg chg="add del">
        <pc:chgData name="" userId="1ba5ac4e72375739" providerId="LiveId" clId="{36A660FC-8C48-439D-BE43-9F77B031407C}" dt="2020-02-23T07:29:47.167" v="2973" actId="2696"/>
        <pc:sldMkLst>
          <pc:docMk/>
          <pc:sldMk cId="2088255335" sldId="374"/>
        </pc:sldMkLst>
      </pc:sldChg>
      <pc:sldChg chg="addSp delSp modSp add delAnim modAnim">
        <pc:chgData name="" userId="1ba5ac4e72375739" providerId="LiveId" clId="{36A660FC-8C48-439D-BE43-9F77B031407C}" dt="2020-02-23T09:20:47.338" v="3542"/>
        <pc:sldMkLst>
          <pc:docMk/>
          <pc:sldMk cId="2684397465" sldId="375"/>
        </pc:sldMkLst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3T09:15:27.332" v="3484" actId="478"/>
          <ac:spMkLst>
            <pc:docMk/>
            <pc:sldMk cId="2684397465" sldId="375"/>
            <ac:spMk id="3" creationId="{B2ECD392-01D3-48BD-8B8D-4A76941C835E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5" creationId="{693198F6-726F-4E65-8E5F-242F59BF1582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8:18.969" v="3518" actId="1076"/>
          <ac:spMkLst>
            <pc:docMk/>
            <pc:sldMk cId="2684397465" sldId="375"/>
            <ac:spMk id="9" creationId="{A3385BF6-0C2A-4552-9D18-2B9B298A095E}"/>
          </ac:spMkLst>
        </pc:spChg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10" creationId="{400465AB-DDBD-422C-AED4-66021E0C037B}"/>
          </ac:spMkLst>
        </pc:spChg>
        <pc:spChg chg="mod topLvl">
          <ac:chgData name="" userId="1ba5ac4e72375739" providerId="LiveId" clId="{36A660FC-8C48-439D-BE43-9F77B031407C}" dt="2020-02-23T09:16:44.433" v="3497" actId="14100"/>
          <ac:spMkLst>
            <pc:docMk/>
            <pc:sldMk cId="2684397465" sldId="375"/>
            <ac:spMk id="12" creationId="{29A7AF9A-CC7B-4871-8600-96FFB658E648}"/>
          </ac:spMkLst>
        </pc:spChg>
        <pc:spChg chg="mod topLvl">
          <ac:chgData name="" userId="1ba5ac4e72375739" providerId="LiveId" clId="{36A660FC-8C48-439D-BE43-9F77B031407C}" dt="2020-02-23T09:16:51.530" v="3501" actId="1076"/>
          <ac:spMkLst>
            <pc:docMk/>
            <pc:sldMk cId="2684397465" sldId="375"/>
            <ac:spMk id="14" creationId="{1D92D741-B65F-4486-9D8C-10CD64EDA1C6}"/>
          </ac:spMkLst>
        </pc:spChg>
        <pc:spChg chg="add mod">
          <ac:chgData name="" userId="1ba5ac4e72375739" providerId="LiveId" clId="{36A660FC-8C48-439D-BE43-9F77B031407C}" dt="2020-02-23T09:17:30.065" v="3506" actId="1076"/>
          <ac:spMkLst>
            <pc:docMk/>
            <pc:sldMk cId="2684397465" sldId="375"/>
            <ac:spMk id="18" creationId="{F4BCBE0F-FA88-42F4-A6A9-2C5582B571A3}"/>
          </ac:spMkLst>
        </pc:spChg>
        <pc:spChg chg="add mod">
          <ac:chgData name="" userId="1ba5ac4e72375739" providerId="LiveId" clId="{36A660FC-8C48-439D-BE43-9F77B031407C}" dt="2020-02-23T09:17:36.498" v="3508" actId="1076"/>
          <ac:spMkLst>
            <pc:docMk/>
            <pc:sldMk cId="2684397465" sldId="375"/>
            <ac:spMk id="19" creationId="{37F0033C-9EA3-443C-8E05-D8A6BD457340}"/>
          </ac:spMkLst>
        </pc:spChg>
        <pc:spChg chg="add del">
          <ac:chgData name="" userId="1ba5ac4e72375739" providerId="LiveId" clId="{36A660FC-8C48-439D-BE43-9F77B031407C}" dt="2020-02-23T09:19:57.907" v="3539"/>
          <ac:spMkLst>
            <pc:docMk/>
            <pc:sldMk cId="2684397465" sldId="375"/>
            <ac:spMk id="27" creationId="{AB47E11A-AE46-43ED-9B4A-E41823225A3F}"/>
          </ac:spMkLst>
        </pc:spChg>
        <pc:grpChg chg="add del mod">
          <ac:chgData name="" userId="1ba5ac4e72375739" providerId="LiveId" clId="{36A660FC-8C48-439D-BE43-9F77B031407C}" dt="2020-02-23T09:16:18.012" v="3489" actId="165"/>
          <ac:grpSpMkLst>
            <pc:docMk/>
            <pc:sldMk cId="2684397465" sldId="375"/>
            <ac:grpSpMk id="11" creationId="{677E35D8-99E2-4C21-83DC-143EC23ECB4F}"/>
          </ac:grpSpMkLst>
        </pc:grpChg>
        <pc:graphicFrameChg chg="add mod">
          <ac:chgData name="" userId="1ba5ac4e72375739" providerId="LiveId" clId="{36A660FC-8C48-439D-BE43-9F77B031407C}" dt="2020-02-23T09:11:35.921" v="3482" actId="1076"/>
          <ac:graphicFrameMkLst>
            <pc:docMk/>
            <pc:sldMk cId="2684397465" sldId="375"/>
            <ac:graphicFrameMk id="8" creationId="{45E5028E-84A0-44C1-94D1-292615C41E90}"/>
          </ac:graphicFrameMkLst>
        </pc:graphicFrameChg>
        <pc:cxnChg chg="mod topLvl">
          <ac:chgData name="" userId="1ba5ac4e72375739" providerId="LiveId" clId="{36A660FC-8C48-439D-BE43-9F77B031407C}" dt="2020-02-23T09:16:44.433" v="3497" actId="14100"/>
          <ac:cxnSpMkLst>
            <pc:docMk/>
            <pc:sldMk cId="2684397465" sldId="375"/>
            <ac:cxnSpMk id="13" creationId="{463D28CB-91D1-4645-8B33-BC84179D9469}"/>
          </ac:cxnSpMkLst>
        </pc:cxnChg>
        <pc:cxnChg chg="add mod">
          <ac:chgData name="" userId="1ba5ac4e72375739" providerId="LiveId" clId="{36A660FC-8C48-439D-BE43-9F77B031407C}" dt="2020-02-23T09:18:22.409" v="3519" actId="14100"/>
          <ac:cxnSpMkLst>
            <pc:docMk/>
            <pc:sldMk cId="2684397465" sldId="375"/>
            <ac:cxnSpMk id="20" creationId="{12A2F68B-A001-4135-A5E0-52A12C0CE991}"/>
          </ac:cxnSpMkLst>
        </pc:cxnChg>
        <pc:cxnChg chg="add mod">
          <ac:chgData name="" userId="1ba5ac4e72375739" providerId="LiveId" clId="{36A660FC-8C48-439D-BE43-9F77B031407C}" dt="2020-02-23T09:17:58.665" v="3514" actId="14100"/>
          <ac:cxnSpMkLst>
            <pc:docMk/>
            <pc:sldMk cId="2684397465" sldId="375"/>
            <ac:cxnSpMk id="22" creationId="{5411D3C1-1BC1-462E-A40E-8EE693388BFF}"/>
          </ac:cxnSpMkLst>
        </pc:cxnChg>
        <pc:cxnChg chg="add mod">
          <ac:chgData name="" userId="1ba5ac4e72375739" providerId="LiveId" clId="{36A660FC-8C48-439D-BE43-9F77B031407C}" dt="2020-02-23T09:18:05.761" v="3517" actId="14100"/>
          <ac:cxnSpMkLst>
            <pc:docMk/>
            <pc:sldMk cId="2684397465" sldId="375"/>
            <ac:cxnSpMk id="24" creationId="{AED53889-760F-4322-8063-172A41E40B33}"/>
          </ac:cxnSpMkLst>
        </pc:cxnChg>
      </pc:sldChg>
      <pc:sldChg chg="addSp modSp add modAnim">
        <pc:chgData name="" userId="1ba5ac4e72375739" providerId="LiveId" clId="{36A660FC-8C48-439D-BE43-9F77B031407C}" dt="2020-02-23T09:21:20.174" v="3547"/>
        <pc:sldMkLst>
          <pc:docMk/>
          <pc:sldMk cId="487837838" sldId="376"/>
        </pc:sldMkLst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15" creationId="{C3C74179-EFCD-4DD5-90F3-B9AA837879AB}"/>
          </ac:spMkLst>
        </pc:spChg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21" creationId="{948D12B1-97FC-4655-AEFD-C0B7580187E6}"/>
          </ac:spMkLst>
        </pc:spChg>
        <pc:spChg chg="add mod">
          <ac:chgData name="" userId="1ba5ac4e72375739" providerId="LiveId" clId="{36A660FC-8C48-439D-BE43-9F77B031407C}" dt="2020-02-23T09:20:02.897" v="3541" actId="1076"/>
          <ac:spMkLst>
            <pc:docMk/>
            <pc:sldMk cId="487837838" sldId="376"/>
            <ac:spMk id="23" creationId="{A0BBE5E5-E01B-4A8F-B995-B3E786747B90}"/>
          </ac:spMkLst>
        </pc:spChg>
        <pc:grpChg chg="add mod">
          <ac:chgData name="" userId="1ba5ac4e72375739" providerId="LiveId" clId="{36A660FC-8C48-439D-BE43-9F77B031407C}" dt="2020-02-23T09:21:13.542" v="3545" actId="164"/>
          <ac:grpSpMkLst>
            <pc:docMk/>
            <pc:sldMk cId="487837838" sldId="376"/>
            <ac:grpSpMk id="5" creationId="{491BF305-EC99-4439-BB45-5CFCF58D5347}"/>
          </ac:grpSpMkLst>
        </pc:grpChg>
        <pc:cxnChg chg="add mod">
          <ac:chgData name="" userId="1ba5ac4e72375739" providerId="LiveId" clId="{36A660FC-8C48-439D-BE43-9F77B031407C}" dt="2020-02-23T09:21:13.542" v="3545" actId="164"/>
          <ac:cxnSpMkLst>
            <pc:docMk/>
            <pc:sldMk cId="487837838" sldId="376"/>
            <ac:cxnSpMk id="16" creationId="{8B4DCDE2-BDBF-4B1A-879B-2E3EB9D92C7E}"/>
          </ac:cxnSpMkLst>
        </pc:cxnChg>
      </pc:sldChg>
      <pc:sldChg chg="add del">
        <pc:chgData name="" userId="1ba5ac4e72375739" providerId="LiveId" clId="{36A660FC-8C48-439D-BE43-9F77B031407C}" dt="2020-02-23T09:10:57.387" v="3480" actId="2696"/>
        <pc:sldMkLst>
          <pc:docMk/>
          <pc:sldMk cId="2246336175" sldId="376"/>
        </pc:sldMkLst>
      </pc:sldChg>
      <pc:sldChg chg="addSp delSp modSp add delAnim modAnim">
        <pc:chgData name="" userId="1ba5ac4e72375739" providerId="LiveId" clId="{36A660FC-8C48-439D-BE43-9F77B031407C}" dt="2020-02-23T09:26:40.769" v="3597" actId="1076"/>
        <pc:sldMkLst>
          <pc:docMk/>
          <pc:sldMk cId="3314221559" sldId="377"/>
        </pc:sldMkLst>
        <pc:spChg chg="del">
          <ac:chgData name="" userId="1ba5ac4e72375739" providerId="LiveId" clId="{36A660FC-8C48-439D-BE43-9F77B031407C}" dt="2020-02-23T09:22:05.752" v="3549" actId="478"/>
          <ac:spMkLst>
            <pc:docMk/>
            <pc:sldMk cId="3314221559" sldId="377"/>
            <ac:spMk id="23" creationId="{A0BBE5E5-E01B-4A8F-B995-B3E786747B90}"/>
          </ac:spMkLst>
        </pc:spChg>
        <pc:spChg chg="add mod topLvl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26" creationId="{82746C5C-F78C-4139-811C-77A036583488}"/>
          </ac:spMkLst>
        </pc:spChg>
        <pc:spChg chg="add mod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31" creationId="{9FA5C029-BE57-4A88-B0F9-B912A36BC683}"/>
          </ac:spMkLst>
        </pc:spChg>
        <pc:spChg chg="add mod">
          <ac:chgData name="" userId="1ba5ac4e72375739" providerId="LiveId" clId="{36A660FC-8C48-439D-BE43-9F77B031407C}" dt="2020-02-23T09:26:40.769" v="3597" actId="1076"/>
          <ac:spMkLst>
            <pc:docMk/>
            <pc:sldMk cId="3314221559" sldId="377"/>
            <ac:spMk id="38" creationId="{317FD790-AF43-4D91-9F91-E8C42DD44B71}"/>
          </ac:spMkLst>
        </pc:spChg>
        <pc:grpChg chg="del">
          <ac:chgData name="" userId="1ba5ac4e72375739" providerId="LiveId" clId="{36A660FC-8C48-439D-BE43-9F77B031407C}" dt="2020-02-23T09:22:05.752" v="3549" actId="478"/>
          <ac:grpSpMkLst>
            <pc:docMk/>
            <pc:sldMk cId="3314221559" sldId="377"/>
            <ac:grpSpMk id="5" creationId="{491BF305-EC99-4439-BB45-5CFCF58D5347}"/>
          </ac:grpSpMkLst>
        </pc:grpChg>
        <pc:grpChg chg="add del mod">
          <ac:chgData name="" userId="1ba5ac4e72375739" providerId="LiveId" clId="{36A660FC-8C48-439D-BE43-9F77B031407C}" dt="2020-02-23T09:26:04.096" v="3592" actId="165"/>
          <ac:grpSpMkLst>
            <pc:docMk/>
            <pc:sldMk cId="3314221559" sldId="377"/>
            <ac:grpSpMk id="36" creationId="{D60285F0-70AC-43AC-AFBC-5F3A4B496937}"/>
          </ac:grpSpMkLst>
        </pc:grpChg>
        <pc:grpChg chg="add mod">
          <ac:chgData name="" userId="1ba5ac4e72375739" providerId="LiveId" clId="{36A660FC-8C48-439D-BE43-9F77B031407C}" dt="2020-02-23T09:26:09.741" v="3593" actId="164"/>
          <ac:grpSpMkLst>
            <pc:docMk/>
            <pc:sldMk cId="3314221559" sldId="377"/>
            <ac:grpSpMk id="37" creationId="{F284835C-5F6F-45FB-9C08-CDE58503F2C0}"/>
          </ac:grpSpMkLst>
        </pc:grpChg>
        <pc:graphicFrameChg chg="add mod">
          <ac:chgData name="" userId="1ba5ac4e72375739" providerId="LiveId" clId="{36A660FC-8C48-439D-BE43-9F77B031407C}" dt="2020-02-23T09:24:08.756" v="3577" actId="1035"/>
          <ac:graphicFrameMkLst>
            <pc:docMk/>
            <pc:sldMk cId="3314221559" sldId="377"/>
            <ac:graphicFrameMk id="25" creationId="{FA8DEC17-F33E-47C5-B9A9-39AE631E35D4}"/>
          </ac:graphicFrameMkLst>
        </pc:graphicFrameChg>
        <pc:cxnChg chg="mod">
          <ac:chgData name="" userId="1ba5ac4e72375739" providerId="LiveId" clId="{36A660FC-8C48-439D-BE43-9F77B031407C}" dt="2020-02-23T09:22:05.752" v="3549" actId="478"/>
          <ac:cxnSpMkLst>
            <pc:docMk/>
            <pc:sldMk cId="3314221559" sldId="377"/>
            <ac:cxnSpMk id="16" creationId="{8B4DCDE2-BDBF-4B1A-879B-2E3EB9D92C7E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7" creationId="{5206B956-A125-4F8E-819E-58582F380A6C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8" creationId="{7510AE87-7114-4F06-A716-8DBB594E0F72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9" creationId="{E3969681-8A22-456D-ACF1-BE1C1F08810A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30" creationId="{3F0ECD2B-4DF4-4659-82C4-C243B964FFAA}"/>
          </ac:cxnSpMkLst>
        </pc:cxnChg>
      </pc:sldChg>
      <pc:sldChg chg="addSp modSp add modAnim">
        <pc:chgData name="" userId="1ba5ac4e72375739" providerId="LiveId" clId="{36A660FC-8C48-439D-BE43-9F77B031407C}" dt="2020-02-23T09:27:39.712" v="3613" actId="1076"/>
        <pc:sldMkLst>
          <pc:docMk/>
          <pc:sldMk cId="822635188" sldId="378"/>
        </pc:sldMkLst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6" creationId="{CB378D4A-B200-48E4-80EE-807A19E50768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7" creationId="{1AECCC9B-EA8F-4484-9C3E-157A1E484440}"/>
          </ac:spMkLst>
        </pc:spChg>
        <pc:spChg chg="add mod">
          <ac:chgData name="" userId="1ba5ac4e72375739" providerId="LiveId" clId="{36A660FC-8C48-439D-BE43-9F77B031407C}" dt="2020-02-23T09:27:22.009" v="3611" actId="1076"/>
          <ac:spMkLst>
            <pc:docMk/>
            <pc:sldMk cId="822635188" sldId="378"/>
            <ac:spMk id="23" creationId="{047CD2F9-561A-48D6-A28A-700A2DEF79B6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5" creationId="{90D5AC9C-563F-4D67-855E-C26D15A8B1C1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6" creationId="{650E76AD-D094-4523-BCB2-BD08C627090A}"/>
          </ac:spMkLst>
        </pc:spChg>
        <pc:spChg chg="add mod">
          <ac:chgData name="" userId="1ba5ac4e72375739" providerId="LiveId" clId="{36A660FC-8C48-439D-BE43-9F77B031407C}" dt="2020-02-23T09:27:39.712" v="3613" actId="1076"/>
          <ac:spMkLst>
            <pc:docMk/>
            <pc:sldMk cId="822635188" sldId="378"/>
            <ac:spMk id="30" creationId="{8534609A-56EC-4D81-9D42-B300D5D6DCF4}"/>
          </ac:spMkLst>
        </pc:spChg>
        <pc:graphicFrameChg chg="add mod">
          <ac:chgData name="" userId="1ba5ac4e72375739" providerId="LiveId" clId="{36A660FC-8C48-439D-BE43-9F77B031407C}" dt="2020-02-23T09:27:05.400" v="3603" actId="1038"/>
          <ac:graphicFrameMkLst>
            <pc:docMk/>
            <pc:sldMk cId="822635188" sldId="378"/>
            <ac:graphicFrameMk id="15" creationId="{CBAAB561-9761-45DE-AE7F-8D7BEC38060C}"/>
          </ac:graphicFrameMkLst>
        </pc:graphicFrame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1" creationId="{45FD74CD-8BEB-488C-8227-413285FED2C7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7" creationId="{9725C1DD-0A0D-47AC-88A2-5D1B73E3202B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8" creationId="{E25443A7-299B-4FF5-9265-916D670C9E5F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9" creationId="{5008B70D-4747-46EF-8F05-E2BC7094BF8E}"/>
          </ac:cxnSpMkLst>
        </pc:cxnChg>
      </pc:sldChg>
    </pc:docChg>
  </pc:docChgLst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6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8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02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2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98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70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 err="1"/>
              <a:t>Krotki</a:t>
            </a:r>
            <a:endParaRPr lang="pl-PL" sz="6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EA5B3B1-FF9D-48EF-917D-7BBEF329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72" y="1499733"/>
            <a:ext cx="6431456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 vs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string&gt; a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string&gt;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(1,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"UMK");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</p:spTree>
    <p:extLst>
      <p:ext uri="{BB962C8B-B14F-4D97-AF65-F5344CB8AC3E}">
        <p14:creationId xmlns:p14="http://schemas.microsoft.com/office/powerpoint/2010/main" val="8174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Sposób użycia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string&gt; a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string&gt;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(1,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"UMK");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4932040" y="4780309"/>
            <a:ext cx="3706271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W nawiasach: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argumenty konstruktora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klasy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</a:p>
        </p:txBody>
      </p:sp>
    </p:spTree>
    <p:extLst>
      <p:ext uri="{BB962C8B-B14F-4D97-AF65-F5344CB8AC3E}">
        <p14:creationId xmlns:p14="http://schemas.microsoft.com/office/powerpoint/2010/main" val="23780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Sposób użycia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6821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string&gt; a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"UMK");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5129651" y="4419109"/>
            <a:ext cx="347479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Skrócony zapis </a:t>
            </a:r>
            <a:r>
              <a:rPr lang="pl-PL" sz="2800" dirty="0" err="1"/>
              <a:t>krotki</a:t>
            </a:r>
            <a:endParaRPr lang="pl-PL" sz="2800" dirty="0"/>
          </a:p>
          <a:p>
            <a:r>
              <a:rPr lang="pl-PL" sz="2800" dirty="0">
                <a:cs typeface="Courier New" panose="02070309020205020404" pitchFamily="49" charset="0"/>
              </a:rPr>
              <a:t>z nawiasami okrągłymi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590C5DA-DEE6-4485-844D-8C117968A611}"/>
              </a:ext>
            </a:extLst>
          </p:cNvPr>
          <p:cNvSpPr txBox="1"/>
          <p:nvPr/>
        </p:nvSpPr>
        <p:spPr>
          <a:xfrm>
            <a:off x="467544" y="5858108"/>
            <a:ext cx="83731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Tablica: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{1,2,4}</a:t>
            </a:r>
            <a:r>
              <a:rPr lang="pl-PL" sz="2800" dirty="0"/>
              <a:t>,   </a:t>
            </a:r>
            <a:r>
              <a:rPr lang="pl-PL" sz="2800" dirty="0" err="1"/>
              <a:t>krotka</a:t>
            </a:r>
            <a:r>
              <a:rPr lang="pl-PL" sz="2800" dirty="0"/>
              <a:t>: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"UMK")</a:t>
            </a:r>
          </a:p>
        </p:txBody>
      </p:sp>
    </p:spTree>
    <p:extLst>
      <p:ext uri="{BB962C8B-B14F-4D97-AF65-F5344CB8AC3E}">
        <p14:creationId xmlns:p14="http://schemas.microsoft.com/office/powerpoint/2010/main" val="3123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497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string)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(1,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"UMK");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5436096" y="4382235"/>
            <a:ext cx="30471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Skrócony zapis typu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C8438B-4450-4C63-BDB9-63B2F3637AB2}"/>
              </a:ext>
            </a:extLst>
          </p:cNvPr>
          <p:cNvSpPr txBox="1"/>
          <p:nvPr/>
        </p:nvSpPr>
        <p:spPr>
          <a:xfrm>
            <a:off x="792760" y="5255622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(a.Item1);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(a.Item2);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(a.Item3);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462E9C0D-47DB-48B7-8540-9BA53603C689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Sposób użycia</a:t>
            </a:r>
          </a:p>
        </p:txBody>
      </p:sp>
    </p:spTree>
    <p:extLst>
      <p:ext uri="{BB962C8B-B14F-4D97-AF65-F5344CB8AC3E}">
        <p14:creationId xmlns:p14="http://schemas.microsoft.com/office/powerpoint/2010/main" val="31485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5161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liczbaCałkowita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liczbaRzeczywista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łańcuch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a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(1,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"UMK");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6012160" y="3659541"/>
            <a:ext cx="247426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Można nazwać</a:t>
            </a:r>
          </a:p>
          <a:p>
            <a:pPr algn="ctr"/>
            <a:r>
              <a:rPr lang="pl-PL" sz="2800" dirty="0"/>
              <a:t>elementy </a:t>
            </a:r>
            <a:r>
              <a:rPr lang="pl-PL" sz="2800" dirty="0" err="1"/>
              <a:t>krotki</a:t>
            </a:r>
            <a:endParaRPr lang="pl-PL" sz="2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F536B2C-BA17-49EC-A452-0F694EA7B9E6}"/>
              </a:ext>
            </a:extLst>
          </p:cNvPr>
          <p:cNvSpPr txBox="1"/>
          <p:nvPr/>
        </p:nvSpPr>
        <p:spPr>
          <a:xfrm>
            <a:off x="792760" y="5653697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liczbaCałkowita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liczbaRzeczywista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łańcuch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16264F8-35CE-4D57-9196-3B7FC9E29167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Sposób użycia</a:t>
            </a:r>
          </a:p>
        </p:txBody>
      </p:sp>
    </p:spTree>
    <p:extLst>
      <p:ext uri="{BB962C8B-B14F-4D97-AF65-F5344CB8AC3E}">
        <p14:creationId xmlns:p14="http://schemas.microsoft.com/office/powerpoint/2010/main" val="41337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2760" y="1628800"/>
            <a:ext cx="753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cs typeface="Courier New" panose="02070309020205020404" pitchFamily="49" charset="0"/>
              </a:rPr>
              <a:t>Na wykładzie opisany zostanie typ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implementowany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strukturą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. Jest dostępny od C# 7.0. </a:t>
            </a:r>
          </a:p>
          <a:p>
            <a:r>
              <a:rPr lang="pl-PL" sz="2400" dirty="0">
                <a:cs typeface="Courier New" panose="02070309020205020404" pitchFamily="49" charset="0"/>
              </a:rPr>
              <a:t>Od wersji 4.0, dostępne były </a:t>
            </a:r>
            <a:r>
              <a:rPr lang="pl-PL" sz="2400" dirty="0" err="1">
                <a:cs typeface="Courier New" panose="02070309020205020404" pitchFamily="49" charset="0"/>
              </a:rPr>
              <a:t>krotki</a:t>
            </a:r>
            <a:r>
              <a:rPr lang="pl-PL" sz="2400" dirty="0">
                <a:cs typeface="Courier New" panose="02070309020205020404" pitchFamily="49" charset="0"/>
              </a:rPr>
              <a:t> implementowane </a:t>
            </a:r>
            <a:br>
              <a:rPr lang="pl-PL" sz="2400" dirty="0"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w klasie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>
                <a:cs typeface="Courier New" panose="02070309020205020404" pitchFamily="49" charset="0"/>
              </a:rPr>
              <a:t>, ale były mniej wygodne.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257D90-03D0-4B10-95D1-8842CD6914A0}"/>
              </a:ext>
            </a:extLst>
          </p:cNvPr>
          <p:cNvSpPr txBox="1"/>
          <p:nvPr/>
        </p:nvSpPr>
        <p:spPr>
          <a:xfrm>
            <a:off x="773832" y="3443516"/>
            <a:ext cx="7005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=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liczbaCałkowita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1, 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liczbaRzeczywista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łańcuch: "Helion");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6704991" y="4537977"/>
            <a:ext cx="175227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Nazwy c.d.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16264F8-35CE-4D57-9196-3B7FC9E29167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Sposób użycia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458AE5D-9365-451D-AF47-488A68E8F8CC}"/>
              </a:ext>
            </a:extLst>
          </p:cNvPr>
          <p:cNvSpPr txBox="1"/>
          <p:nvPr/>
        </p:nvSpPr>
        <p:spPr>
          <a:xfrm>
            <a:off x="755576" y="5373216"/>
            <a:ext cx="7374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a.liczbaCałkowita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a.liczbaRzeczywista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a.łańcuch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338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33E12A1-641B-4DA7-933B-48580E4F7558}"/>
              </a:ext>
            </a:extLst>
          </p:cNvPr>
          <p:cNvSpPr txBox="1"/>
          <p:nvPr/>
        </p:nvSpPr>
        <p:spPr>
          <a:xfrm>
            <a:off x="4210270" y="6019686"/>
            <a:ext cx="420922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Częsty sposób użycia krotek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16264F8-35CE-4D57-9196-3B7FC9E29167}"/>
              </a:ext>
            </a:extLst>
          </p:cNvPr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Krotki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 jako wartość metody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1E338EC-D5A9-488C-8610-809A40EB43B2}"/>
              </a:ext>
            </a:extLst>
          </p:cNvPr>
          <p:cNvSpPr txBox="1"/>
          <p:nvPr/>
        </p:nvSpPr>
        <p:spPr>
          <a:xfrm>
            <a:off x="755576" y="1631031"/>
            <a:ext cx="682109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podzielLiczbęNaCzęści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liczba)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częśćCałkowita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Math.Truncate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(liczba);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częśćPoPrzecinku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liczba -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częśćCałkowita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częśćCałkowita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częśćPoPrzecinku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46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06381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Jakich nawiasów należy użyć do definiowania krotek: okrągłych, ostrych, kwadratowych czy klamrowych?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</a:t>
            </a:r>
            <a:r>
              <a:rPr lang="pl-PL" sz="2400" dirty="0" err="1"/>
              <a:t>krotki</a:t>
            </a:r>
            <a:r>
              <a:rPr lang="pl-PL" sz="2400" dirty="0"/>
              <a:t> mogą być zwracane jako wartości metody?</a:t>
            </a:r>
            <a:br>
              <a:rPr lang="pl-PL" sz="2400" dirty="0"/>
            </a:br>
            <a:r>
              <a:rPr lang="pl-PL" sz="2400" dirty="0"/>
              <a:t>Jakie daje to możliwości?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26757</TotalTime>
  <Words>666</Words>
  <Application>Microsoft Office PowerPoint</Application>
  <PresentationFormat>Pokaz na ekranie (4:3)</PresentationFormat>
  <Paragraphs>98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Motyw pakietu Office</vt:lpstr>
      <vt:lpstr>Programowanie I Krotki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303</cp:revision>
  <dcterms:created xsi:type="dcterms:W3CDTF">2017-02-25T17:52:06Z</dcterms:created>
  <dcterms:modified xsi:type="dcterms:W3CDTF">2020-02-23T10:55:02Z</dcterms:modified>
</cp:coreProperties>
</file>