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1"/>
  </p:notesMasterIdLst>
  <p:sldIdLst>
    <p:sldId id="256" r:id="rId2"/>
    <p:sldId id="343" r:id="rId3"/>
    <p:sldId id="344" r:id="rId4"/>
    <p:sldId id="345" r:id="rId5"/>
    <p:sldId id="348" r:id="rId6"/>
    <p:sldId id="346" r:id="rId7"/>
    <p:sldId id="349" r:id="rId8"/>
    <p:sldId id="350" r:id="rId9"/>
    <p:sldId id="351" r:id="rId10"/>
    <p:sldId id="352" r:id="rId11"/>
    <p:sldId id="354" r:id="rId12"/>
    <p:sldId id="355" r:id="rId13"/>
    <p:sldId id="353" r:id="rId14"/>
    <p:sldId id="357" r:id="rId15"/>
    <p:sldId id="356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58" r:id="rId24"/>
    <p:sldId id="366" r:id="rId25"/>
    <p:sldId id="367" r:id="rId26"/>
    <p:sldId id="368" r:id="rId27"/>
    <p:sldId id="347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12" r:id="rId39"/>
    <p:sldId id="341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36A660FC-8C48-439D-BE43-9F77B031407C}"/>
    <pc:docChg chg="undo redo custSel addSld delSld modSld sldOrd">
      <pc:chgData name="" userId="1ba5ac4e72375739" providerId="LiveId" clId="{36A660FC-8C48-439D-BE43-9F77B031407C}" dt="2020-02-23T09:33:39.448" v="3629" actId="1076"/>
      <pc:docMkLst>
        <pc:docMk/>
      </pc:docMkLst>
      <pc:sldChg chg="modSp">
        <pc:chgData name="" userId="1ba5ac4e72375739" providerId="LiveId" clId="{36A660FC-8C48-439D-BE43-9F77B031407C}" dt="2020-02-22T11:36:10.352" v="81" actId="20577"/>
        <pc:sldMkLst>
          <pc:docMk/>
          <pc:sldMk cId="480629749" sldId="256"/>
        </pc:sldMkLst>
        <pc:spChg chg="mod">
          <ac:chgData name="" userId="1ba5ac4e72375739" providerId="LiveId" clId="{36A660FC-8C48-439D-BE43-9F77B031407C}" dt="2020-02-22T11:36:10.352" v="81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del">
        <pc:chgData name="" userId="1ba5ac4e72375739" providerId="LiveId" clId="{36A660FC-8C48-439D-BE43-9F77B031407C}" dt="2020-02-22T11:31:53.207" v="26" actId="2696"/>
        <pc:sldMkLst>
          <pc:docMk/>
          <pc:sldMk cId="2488945710" sldId="308"/>
        </pc:sldMkLst>
      </pc:sldChg>
      <pc:sldChg chg="modSp">
        <pc:chgData name="" userId="1ba5ac4e72375739" providerId="LiveId" clId="{36A660FC-8C48-439D-BE43-9F77B031407C}" dt="2020-02-23T09:33:06.446" v="3625" actId="1036"/>
        <pc:sldMkLst>
          <pc:docMk/>
          <pc:sldMk cId="717869832" sldId="312"/>
        </pc:sldMkLst>
        <pc:spChg chg="mod">
          <ac:chgData name="" userId="1ba5ac4e72375739" providerId="LiveId" clId="{36A660FC-8C48-439D-BE43-9F77B031407C}" dt="2020-02-23T09:33:06.446" v="3625" actId="1036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36A660FC-8C48-439D-BE43-9F77B031407C}" dt="2020-02-23T09:33:39.448" v="3629" actId="1076"/>
        <pc:sldMkLst>
          <pc:docMk/>
          <pc:sldMk cId="2043714323" sldId="341"/>
        </pc:sldMkLst>
        <pc:picChg chg="del">
          <ac:chgData name="" userId="1ba5ac4e72375739" providerId="LiveId" clId="{36A660FC-8C48-439D-BE43-9F77B031407C}" dt="2020-02-23T09:33:31.512" v="3626" actId="478"/>
          <ac:picMkLst>
            <pc:docMk/>
            <pc:sldMk cId="2043714323" sldId="341"/>
            <ac:picMk id="2" creationId="{E4F47CA5-B97D-4AE9-B57C-C6BABF73ACCE}"/>
          </ac:picMkLst>
        </pc:picChg>
        <pc:picChg chg="add mod">
          <ac:chgData name="" userId="1ba5ac4e72375739" providerId="LiveId" clId="{36A660FC-8C48-439D-BE43-9F77B031407C}" dt="2020-02-23T09:33:39.448" v="3629" actId="1076"/>
          <ac:picMkLst>
            <pc:docMk/>
            <pc:sldMk cId="2043714323" sldId="341"/>
            <ac:picMk id="3" creationId="{745CCE49-704F-457A-B80E-7EC0C4EE19BA}"/>
          </ac:picMkLst>
        </pc:picChg>
      </pc:sldChg>
      <pc:sldChg chg="del">
        <pc:chgData name="" userId="1ba5ac4e72375739" providerId="LiveId" clId="{36A660FC-8C48-439D-BE43-9F77B031407C}" dt="2020-02-22T11:31:53.186" v="25" actId="2696"/>
        <pc:sldMkLst>
          <pc:docMk/>
          <pc:sldMk cId="1984856835" sldId="342"/>
        </pc:sldMkLst>
      </pc:sldChg>
      <pc:sldChg chg="addSp delSp modSp modAnim">
        <pc:chgData name="" userId="1ba5ac4e72375739" providerId="LiveId" clId="{36A660FC-8C48-439D-BE43-9F77B031407C}" dt="2020-02-22T11:54:19.725" v="273"/>
        <pc:sldMkLst>
          <pc:docMk/>
          <pc:sldMk cId="817414294" sldId="343"/>
        </pc:sldMkLst>
        <pc:spChg chg="mod">
          <ac:chgData name="" userId="1ba5ac4e72375739" providerId="LiveId" clId="{36A660FC-8C48-439D-BE43-9F77B031407C}" dt="2020-02-22T11:31:42.692" v="23" actId="6549"/>
          <ac:spMkLst>
            <pc:docMk/>
            <pc:sldMk cId="817414294" sldId="343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54:01.328" v="270" actId="1035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36A660FC-8C48-439D-BE43-9F77B031407C}" dt="2020-02-22T11:38:48.378" v="136" actId="20577"/>
          <ac:spMkLst>
            <pc:docMk/>
            <pc:sldMk cId="817414294" sldId="343"/>
            <ac:spMk id="6" creationId="{00000000-0000-0000-0000-000000000000}"/>
          </ac:spMkLst>
        </pc:spChg>
        <pc:picChg chg="del">
          <ac:chgData name="" userId="1ba5ac4e72375739" providerId="LiveId" clId="{36A660FC-8C48-439D-BE43-9F77B031407C}" dt="2020-02-22T11:31:45.636" v="24" actId="478"/>
          <ac:picMkLst>
            <pc:docMk/>
            <pc:sldMk cId="817414294" sldId="343"/>
            <ac:picMk id="4" creationId="{BB18424A-6FC8-4551-9D9A-D9D0EC99F3A7}"/>
          </ac:picMkLst>
        </pc:picChg>
      </pc:sldChg>
      <pc:sldChg chg="addSp modSp add">
        <pc:chgData name="" userId="1ba5ac4e72375739" providerId="LiveId" clId="{36A660FC-8C48-439D-BE43-9F77B031407C}" dt="2020-02-22T11:38:52.134" v="137"/>
        <pc:sldMkLst>
          <pc:docMk/>
          <pc:sldMk cId="541155046" sldId="344"/>
        </pc:sldMkLst>
        <pc:spChg chg="mod">
          <ac:chgData name="" userId="1ba5ac4e72375739" providerId="LiveId" clId="{36A660FC-8C48-439D-BE43-9F77B031407C}" dt="2020-02-22T11:32:34.706" v="39" actId="113"/>
          <ac:spMkLst>
            <pc:docMk/>
            <pc:sldMk cId="541155046" sldId="34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2.134" v="137"/>
          <ac:spMkLst>
            <pc:docMk/>
            <pc:sldMk cId="541155046" sldId="344"/>
            <ac:spMk id="6" creationId="{00000000-0000-0000-0000-000000000000}"/>
          </ac:spMkLst>
        </pc:spChg>
        <pc:graphicFrameChg chg="add modGraphic">
          <ac:chgData name="" userId="1ba5ac4e72375739" providerId="LiveId" clId="{36A660FC-8C48-439D-BE43-9F77B031407C}" dt="2020-02-22T11:35:43.412" v="76" actId="113"/>
          <ac:graphicFrameMkLst>
            <pc:docMk/>
            <pc:sldMk cId="541155046" sldId="344"/>
            <ac:graphicFrameMk id="4" creationId="{C097CBB1-1882-4FD4-839B-91D3E4222FB7}"/>
          </ac:graphicFrameMkLst>
        </pc:graphicFrameChg>
      </pc:sldChg>
      <pc:sldChg chg="del">
        <pc:chgData name="" userId="1ba5ac4e72375739" providerId="LiveId" clId="{36A660FC-8C48-439D-BE43-9F77B031407C}" dt="2020-02-22T11:31:53.222" v="27" actId="2696"/>
        <pc:sldMkLst>
          <pc:docMk/>
          <pc:sldMk cId="2502570974" sldId="344"/>
        </pc:sldMkLst>
      </pc:sldChg>
      <pc:sldChg chg="addSp modSp add">
        <pc:chgData name="" userId="1ba5ac4e72375739" providerId="LiveId" clId="{36A660FC-8C48-439D-BE43-9F77B031407C}" dt="2020-02-22T11:38:55.546" v="138"/>
        <pc:sldMkLst>
          <pc:docMk/>
          <pc:sldMk cId="669087188" sldId="345"/>
        </pc:sldMkLst>
        <pc:spChg chg="mod">
          <ac:chgData name="" userId="1ba5ac4e72375739" providerId="LiveId" clId="{36A660FC-8C48-439D-BE43-9F77B031407C}" dt="2020-02-22T11:33:07.659" v="43" actId="20577"/>
          <ac:spMkLst>
            <pc:docMk/>
            <pc:sldMk cId="669087188" sldId="345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5.546" v="138"/>
          <ac:spMkLst>
            <pc:docMk/>
            <pc:sldMk cId="669087188" sldId="345"/>
            <ac:spMk id="6" creationId="{00000000-0000-0000-0000-000000000000}"/>
          </ac:spMkLst>
        </pc:spChg>
        <pc:graphicFrameChg chg="add mod modGraphic">
          <ac:chgData name="" userId="1ba5ac4e72375739" providerId="LiveId" clId="{36A660FC-8C48-439D-BE43-9F77B031407C}" dt="2020-02-22T11:35:55.058" v="78" actId="113"/>
          <ac:graphicFrameMkLst>
            <pc:docMk/>
            <pc:sldMk cId="669087188" sldId="345"/>
            <ac:graphicFrameMk id="3" creationId="{91B397BC-42EC-4E7B-9387-9C15D9EE689D}"/>
          </ac:graphicFrameMkLst>
        </pc:graphicFrameChg>
      </pc:sldChg>
      <pc:sldChg chg="del">
        <pc:chgData name="" userId="1ba5ac4e72375739" providerId="LiveId" clId="{36A660FC-8C48-439D-BE43-9F77B031407C}" dt="2020-02-22T11:31:53.229" v="28" actId="2696"/>
        <pc:sldMkLst>
          <pc:docMk/>
          <pc:sldMk cId="2822586157" sldId="345"/>
        </pc:sldMkLst>
      </pc:sldChg>
      <pc:sldChg chg="del">
        <pc:chgData name="" userId="1ba5ac4e72375739" providerId="LiveId" clId="{36A660FC-8C48-439D-BE43-9F77B031407C}" dt="2020-02-22T11:31:53.247" v="30" actId="2696"/>
        <pc:sldMkLst>
          <pc:docMk/>
          <pc:sldMk cId="1803144735" sldId="346"/>
        </pc:sldMkLst>
      </pc:sldChg>
      <pc:sldChg chg="addSp modSp add modAnim">
        <pc:chgData name="" userId="1ba5ac4e72375739" providerId="LiveId" clId="{36A660FC-8C48-439D-BE43-9F77B031407C}" dt="2020-02-22T11:50:28.921" v="245" actId="1035"/>
        <pc:sldMkLst>
          <pc:docMk/>
          <pc:sldMk cId="4039940330" sldId="346"/>
        </pc:sldMkLst>
        <pc:spChg chg="mod">
          <ac:chgData name="" userId="1ba5ac4e72375739" providerId="LiveId" clId="{36A660FC-8C48-439D-BE43-9F77B031407C}" dt="2020-02-22T11:33:21.613" v="46" actId="113"/>
          <ac:spMkLst>
            <pc:docMk/>
            <pc:sldMk cId="4039940330" sldId="346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42:10.553" v="183" actId="20577"/>
          <ac:spMkLst>
            <pc:docMk/>
            <pc:sldMk cId="4039940330" sldId="346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39:01.735" v="139"/>
          <ac:spMkLst>
            <pc:docMk/>
            <pc:sldMk cId="4039940330" sldId="346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1:42:18.957" v="185" actId="113"/>
          <ac:spMkLst>
            <pc:docMk/>
            <pc:sldMk cId="4039940330" sldId="346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9:19.245" v="232" actId="1076"/>
          <ac:spMkLst>
            <pc:docMk/>
            <pc:sldMk cId="4039940330" sldId="346"/>
            <ac:spMk id="8" creationId="{1EBA6C5D-6ADF-47F7-BE93-75714BC395C3}"/>
          </ac:spMkLst>
        </pc:spChg>
        <pc:spChg chg="add mod ord">
          <ac:chgData name="" userId="1ba5ac4e72375739" providerId="LiveId" clId="{36A660FC-8C48-439D-BE43-9F77B031407C}" dt="2020-02-22T11:50:28.921" v="245" actId="1035"/>
          <ac:spMkLst>
            <pc:docMk/>
            <pc:sldMk cId="4039940330" sldId="346"/>
            <ac:spMk id="9" creationId="{D1658AF1-2007-4455-963E-DC8758273591}"/>
          </ac:spMkLst>
        </pc:spChg>
        <pc:graphicFrameChg chg="add">
          <ac:chgData name="" userId="1ba5ac4e72375739" providerId="LiveId" clId="{36A660FC-8C48-439D-BE43-9F77B031407C}" dt="2020-02-22T11:37:36.365" v="109"/>
          <ac:graphicFrameMkLst>
            <pc:docMk/>
            <pc:sldMk cId="4039940330" sldId="346"/>
            <ac:graphicFrameMk id="4" creationId="{47018F2D-D4ED-4570-8606-ABE2774C6ED3}"/>
          </ac:graphicFrameMkLst>
        </pc:graphicFrameChg>
      </pc:sldChg>
      <pc:sldChg chg="del">
        <pc:chgData name="" userId="1ba5ac4e72375739" providerId="LiveId" clId="{36A660FC-8C48-439D-BE43-9F77B031407C}" dt="2020-02-22T11:31:53.238" v="29" actId="2696"/>
        <pc:sldMkLst>
          <pc:docMk/>
          <pc:sldMk cId="865702141" sldId="347"/>
        </pc:sldMkLst>
      </pc:sldChg>
      <pc:sldChg chg="addSp delSp modSp add modAnim">
        <pc:chgData name="" userId="1ba5ac4e72375739" providerId="LiveId" clId="{36A660FC-8C48-439D-BE43-9F77B031407C}" dt="2020-02-22T19:36:39.512" v="2473" actId="1076"/>
        <pc:sldMkLst>
          <pc:docMk/>
          <pc:sldMk cId="3703900440" sldId="347"/>
        </pc:sldMkLst>
        <pc:spChg chg="mod">
          <ac:chgData name="" userId="1ba5ac4e72375739" providerId="LiveId" clId="{36A660FC-8C48-439D-BE43-9F77B031407C}" dt="2020-02-22T19:34:49.100" v="2453" actId="20577"/>
          <ac:spMkLst>
            <pc:docMk/>
            <pc:sldMk cId="3703900440" sldId="347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2T19:28:41.636" v="2342" actId="478"/>
          <ac:spMkLst>
            <pc:docMk/>
            <pc:sldMk cId="3703900440" sldId="347"/>
            <ac:spMk id="5" creationId="{A96F3F7B-7054-468B-8670-9AE1D52F5A1F}"/>
          </ac:spMkLst>
        </pc:spChg>
        <pc:spChg chg="mod">
          <ac:chgData name="" userId="1ba5ac4e72375739" providerId="LiveId" clId="{36A660FC-8C48-439D-BE43-9F77B031407C}" dt="2020-02-22T19:32:53.154" v="2436" actId="20577"/>
          <ac:spMkLst>
            <pc:docMk/>
            <pc:sldMk cId="3703900440" sldId="347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36:39.512" v="2473" actId="1076"/>
          <ac:spMkLst>
            <pc:docMk/>
            <pc:sldMk cId="3703900440" sldId="347"/>
            <ac:spMk id="7" creationId="{626B867C-BBC0-4158-91E0-0DC96D06B958}"/>
          </ac:spMkLst>
        </pc:spChg>
        <pc:spChg chg="add mod">
          <ac:chgData name="" userId="1ba5ac4e72375739" providerId="LiveId" clId="{36A660FC-8C48-439D-BE43-9F77B031407C}" dt="2020-02-22T19:31:39.872" v="2416" actId="1076"/>
          <ac:spMkLst>
            <pc:docMk/>
            <pc:sldMk cId="3703900440" sldId="347"/>
            <ac:spMk id="8" creationId="{80D519FD-2533-4461-93BE-814D040049CA}"/>
          </ac:spMkLst>
        </pc:spChg>
        <pc:graphicFrameChg chg="mod modGraphic">
          <ac:chgData name="" userId="1ba5ac4e72375739" providerId="LiveId" clId="{36A660FC-8C48-439D-BE43-9F77B031407C}" dt="2020-02-22T19:35:32.399" v="2456" actId="1076"/>
          <ac:graphicFrameMkLst>
            <pc:docMk/>
            <pc:sldMk cId="3703900440" sldId="347"/>
            <ac:graphicFrameMk id="4" creationId="{47018F2D-D4ED-4570-8606-ABE2774C6ED3}"/>
          </ac:graphicFrameMkLst>
        </pc:graphicFrameChg>
      </pc:sldChg>
      <pc:sldChg chg="addSp modSp add ord modAnim">
        <pc:chgData name="" userId="1ba5ac4e72375739" providerId="LiveId" clId="{36A660FC-8C48-439D-BE43-9F77B031407C}" dt="2020-02-22T11:48:02.592" v="225"/>
        <pc:sldMkLst>
          <pc:docMk/>
          <pc:sldMk cId="540637943" sldId="348"/>
        </pc:sldMkLst>
        <pc:spChg chg="mod">
          <ac:chgData name="" userId="1ba5ac4e72375739" providerId="LiveId" clId="{36A660FC-8C48-439D-BE43-9F77B031407C}" dt="2020-02-22T11:46:25.694" v="210" actId="207"/>
          <ac:spMkLst>
            <pc:docMk/>
            <pc:sldMk cId="540637943" sldId="348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6:37.809" v="213" actId="207"/>
          <ac:spMkLst>
            <pc:docMk/>
            <pc:sldMk cId="540637943" sldId="348"/>
            <ac:spMk id="9" creationId="{79150080-2269-4BAB-97EF-959AD0909081}"/>
          </ac:spMkLst>
        </pc:spChg>
        <pc:spChg chg="add mod">
          <ac:chgData name="" userId="1ba5ac4e72375739" providerId="LiveId" clId="{36A660FC-8C48-439D-BE43-9F77B031407C}" dt="2020-02-22T11:47:30.085" v="221" actId="1076"/>
          <ac:spMkLst>
            <pc:docMk/>
            <pc:sldMk cId="540637943" sldId="348"/>
            <ac:spMk id="10" creationId="{3FB0B0C9-F22A-460B-8099-BF31F876B545}"/>
          </ac:spMkLst>
        </pc:spChg>
      </pc:sldChg>
      <pc:sldChg chg="del">
        <pc:chgData name="" userId="1ba5ac4e72375739" providerId="LiveId" clId="{36A660FC-8C48-439D-BE43-9F77B031407C}" dt="2020-02-22T11:31:53.256" v="31" actId="2696"/>
        <pc:sldMkLst>
          <pc:docMk/>
          <pc:sldMk cId="2480566467" sldId="348"/>
        </pc:sldMkLst>
      </pc:sldChg>
      <pc:sldChg chg="delSp modSp add delAnim modAnim">
        <pc:chgData name="" userId="1ba5ac4e72375739" providerId="LiveId" clId="{36A660FC-8C48-439D-BE43-9F77B031407C}" dt="2020-02-22T11:55:15.154" v="274"/>
        <pc:sldMkLst>
          <pc:docMk/>
          <pc:sldMk cId="1149420810" sldId="349"/>
        </pc:sldMkLst>
        <pc:spChg chg="mod">
          <ac:chgData name="" userId="1ba5ac4e72375739" providerId="LiveId" clId="{36A660FC-8C48-439D-BE43-9F77B031407C}" dt="2020-02-22T11:53:38.286" v="255" actId="113"/>
          <ac:spMkLst>
            <pc:docMk/>
            <pc:sldMk cId="1149420810" sldId="349"/>
            <ac:spMk id="7" creationId="{FE4AEC29-D531-4ECF-A41B-8F9DEDCF68B1}"/>
          </ac:spMkLst>
        </pc:spChg>
        <pc:spChg chg="del">
          <ac:chgData name="" userId="1ba5ac4e72375739" providerId="LiveId" clId="{36A660FC-8C48-439D-BE43-9F77B031407C}" dt="2020-02-22T11:53:11.746" v="247" actId="478"/>
          <ac:spMkLst>
            <pc:docMk/>
            <pc:sldMk cId="1149420810" sldId="349"/>
            <ac:spMk id="8" creationId="{1EBA6C5D-6ADF-47F7-BE93-75714BC395C3}"/>
          </ac:spMkLst>
        </pc:spChg>
        <pc:spChg chg="mod">
          <ac:chgData name="" userId="1ba5ac4e72375739" providerId="LiveId" clId="{36A660FC-8C48-439D-BE43-9F77B031407C}" dt="2020-02-22T11:53:47.707" v="258" actId="113"/>
          <ac:spMkLst>
            <pc:docMk/>
            <pc:sldMk cId="1149420810" sldId="349"/>
            <ac:spMk id="9" creationId="{D1658AF1-2007-4455-963E-DC8758273591}"/>
          </ac:spMkLst>
        </pc:spChg>
      </pc:sldChg>
      <pc:sldChg chg="del">
        <pc:chgData name="" userId="1ba5ac4e72375739" providerId="LiveId" clId="{36A660FC-8C48-439D-BE43-9F77B031407C}" dt="2020-02-22T11:31:53.265" v="32" actId="2696"/>
        <pc:sldMkLst>
          <pc:docMk/>
          <pc:sldMk cId="3157953055" sldId="349"/>
        </pc:sldMkLst>
      </pc:sldChg>
      <pc:sldChg chg="del">
        <pc:chgData name="" userId="1ba5ac4e72375739" providerId="LiveId" clId="{36A660FC-8C48-439D-BE43-9F77B031407C}" dt="2020-02-22T11:31:53.274" v="33" actId="2696"/>
        <pc:sldMkLst>
          <pc:docMk/>
          <pc:sldMk cId="2693117910" sldId="350"/>
        </pc:sldMkLst>
      </pc:sldChg>
      <pc:sldChg chg="addSp delSp modSp add delAnim modAnim">
        <pc:chgData name="" userId="1ba5ac4e72375739" providerId="LiveId" clId="{36A660FC-8C48-439D-BE43-9F77B031407C}" dt="2020-02-23T09:29:10.253" v="3614" actId="2711"/>
        <pc:sldMkLst>
          <pc:docMk/>
          <pc:sldMk cId="4171145998" sldId="350"/>
        </pc:sldMkLst>
        <pc:spChg chg="mod">
          <ac:chgData name="" userId="1ba5ac4e72375739" providerId="LiveId" clId="{36A660FC-8C48-439D-BE43-9F77B031407C}" dt="2020-02-22T11:56:49.980" v="326" actId="113"/>
          <ac:spMkLst>
            <pc:docMk/>
            <pc:sldMk cId="4171145998" sldId="350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1:56:16.112" v="305" actId="478"/>
          <ac:spMkLst>
            <pc:docMk/>
            <pc:sldMk cId="4171145998" sldId="350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59:46.594" v="497" actId="20577"/>
          <ac:spMkLst>
            <pc:docMk/>
            <pc:sldMk cId="4171145998" sldId="350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1:56:18.225" v="306" actId="478"/>
          <ac:spMkLst>
            <pc:docMk/>
            <pc:sldMk cId="4171145998" sldId="350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1:56:19.610" v="307" actId="478"/>
          <ac:spMkLst>
            <pc:docMk/>
            <pc:sldMk cId="4171145998" sldId="350"/>
            <ac:spMk id="9" creationId="{D1658AF1-2007-4455-963E-DC875827359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0" creationId="{95020CDE-F246-4635-92DC-F74B52AEAEEC}"/>
          </ac:spMkLst>
        </pc:spChg>
        <pc:spChg chg="add del">
          <ac:chgData name="" userId="1ba5ac4e72375739" providerId="LiveId" clId="{36A660FC-8C48-439D-BE43-9F77B031407C}" dt="2020-02-22T11:58:49.334" v="433"/>
          <ac:spMkLst>
            <pc:docMk/>
            <pc:sldMk cId="4171145998" sldId="350"/>
            <ac:spMk id="11" creationId="{0FDADCAD-B35E-4184-8CAC-2DE924522E3D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2" creationId="{9268FD2C-D1FB-422E-961D-DE1430020E80}"/>
          </ac:spMkLst>
        </pc:spChg>
        <pc:spChg chg="add mod">
          <ac:chgData name="" userId="1ba5ac4e72375739" providerId="LiveId" clId="{36A660FC-8C48-439D-BE43-9F77B031407C}" dt="2020-02-22T12:01:26.685" v="512" actId="1035"/>
          <ac:spMkLst>
            <pc:docMk/>
            <pc:sldMk cId="4171145998" sldId="350"/>
            <ac:spMk id="13" creationId="{205AA308-771D-41E4-8F06-2CC93ECFD64A}"/>
          </ac:spMkLst>
        </pc:spChg>
        <pc:spChg chg="add mod">
          <ac:chgData name="" userId="1ba5ac4e72375739" providerId="LiveId" clId="{36A660FC-8C48-439D-BE43-9F77B031407C}" dt="2020-02-23T09:29:10.253" v="3614" actId="2711"/>
          <ac:spMkLst>
            <pc:docMk/>
            <pc:sldMk cId="4171145998" sldId="350"/>
            <ac:spMk id="14" creationId="{F2D07FF2-8ADC-4EAC-972E-47A91E6A2F73}"/>
          </ac:spMkLst>
        </pc:spChg>
        <pc:graphicFrameChg chg="del modGraphic">
          <ac:chgData name="" userId="1ba5ac4e72375739" providerId="LiveId" clId="{36A660FC-8C48-439D-BE43-9F77B031407C}" dt="2020-02-22T11:56:14.558" v="304" actId="478"/>
          <ac:graphicFrameMkLst>
            <pc:docMk/>
            <pc:sldMk cId="4171145998" sldId="350"/>
            <ac:graphicFrameMk id="4" creationId="{47018F2D-D4ED-4570-8606-ABE2774C6ED3}"/>
          </ac:graphicFrameMkLst>
        </pc:graphicFrameChg>
      </pc:sldChg>
      <pc:sldChg chg="delSp modSp add delAnim">
        <pc:chgData name="" userId="1ba5ac4e72375739" providerId="LiveId" clId="{36A660FC-8C48-439D-BE43-9F77B031407C}" dt="2020-02-22T12:08:36.523" v="982" actId="20577"/>
        <pc:sldMkLst>
          <pc:docMk/>
          <pc:sldMk cId="1232026483" sldId="351"/>
        </pc:sldMkLst>
        <pc:spChg chg="mod">
          <ac:chgData name="" userId="1ba5ac4e72375739" providerId="LiveId" clId="{36A660FC-8C48-439D-BE43-9F77B031407C}" dt="2020-02-22T12:08:36.523" v="982" actId="20577"/>
          <ac:spMkLst>
            <pc:docMk/>
            <pc:sldMk cId="1232026483" sldId="351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2:03:10.906" v="622" actId="478"/>
          <ac:spMkLst>
            <pc:docMk/>
            <pc:sldMk cId="1232026483" sldId="351"/>
            <ac:spMk id="10" creationId="{95020CDE-F246-4635-92DC-F74B52AEAEEC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12" creationId="{9268FD2C-D1FB-422E-961D-DE1430020E80}"/>
          </ac:spMkLst>
        </pc:spChg>
        <pc:spChg chg="del">
          <ac:chgData name="" userId="1ba5ac4e72375739" providerId="LiveId" clId="{36A660FC-8C48-439D-BE43-9F77B031407C}" dt="2020-02-22T12:03:09.277" v="621" actId="478"/>
          <ac:spMkLst>
            <pc:docMk/>
            <pc:sldMk cId="1232026483" sldId="351"/>
            <ac:spMk id="13" creationId="{205AA308-771D-41E4-8F06-2CC93ECFD64A}"/>
          </ac:spMkLst>
        </pc:spChg>
        <pc:spChg chg="del">
          <ac:chgData name="" userId="1ba5ac4e72375739" providerId="LiveId" clId="{36A660FC-8C48-439D-BE43-9F77B031407C}" dt="2020-02-22T12:03:12.889" v="623" actId="478"/>
          <ac:spMkLst>
            <pc:docMk/>
            <pc:sldMk cId="1232026483" sldId="351"/>
            <ac:spMk id="14" creationId="{F2D07FF2-8ADC-4EAC-972E-47A91E6A2F73}"/>
          </ac:spMkLst>
        </pc:spChg>
      </pc:sldChg>
      <pc:sldChg chg="del">
        <pc:chgData name="" userId="1ba5ac4e72375739" providerId="LiveId" clId="{36A660FC-8C48-439D-BE43-9F77B031407C}" dt="2020-02-22T11:31:53.283" v="34" actId="2696"/>
        <pc:sldMkLst>
          <pc:docMk/>
          <pc:sldMk cId="3050899537" sldId="351"/>
        </pc:sldMkLst>
      </pc:sldChg>
      <pc:sldChg chg="del">
        <pc:chgData name="" userId="1ba5ac4e72375739" providerId="LiveId" clId="{36A660FC-8C48-439D-BE43-9F77B031407C}" dt="2020-02-22T11:31:53.293" v="35" actId="2696"/>
        <pc:sldMkLst>
          <pc:docMk/>
          <pc:sldMk cId="106406704" sldId="352"/>
        </pc:sldMkLst>
      </pc:sldChg>
      <pc:sldChg chg="add del">
        <pc:chgData name="" userId="1ba5ac4e72375739" providerId="LiveId" clId="{36A660FC-8C48-439D-BE43-9F77B031407C}" dt="2020-02-22T17:37:05.790" v="984"/>
        <pc:sldMkLst>
          <pc:docMk/>
          <pc:sldMk cId="2339020340" sldId="352"/>
        </pc:sldMkLst>
      </pc:sldChg>
      <pc:sldChg chg="addSp modSp add">
        <pc:chgData name="" userId="1ba5ac4e72375739" providerId="LiveId" clId="{36A660FC-8C48-439D-BE43-9F77B031407C}" dt="2020-02-22T17:38:22.976" v="1023" actId="113"/>
        <pc:sldMkLst>
          <pc:docMk/>
          <pc:sldMk cId="4093265199" sldId="352"/>
        </pc:sldMkLst>
        <pc:spChg chg="mod">
          <ac:chgData name="" userId="1ba5ac4e72375739" providerId="LiveId" clId="{36A660FC-8C48-439D-BE43-9F77B031407C}" dt="2020-02-22T17:37:46.537" v="1019" actId="113"/>
          <ac:spMkLst>
            <pc:docMk/>
            <pc:sldMk cId="4093265199" sldId="35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7:38:22.976" v="1023" actId="113"/>
          <ac:spMkLst>
            <pc:docMk/>
            <pc:sldMk cId="4093265199" sldId="352"/>
            <ac:spMk id="4" creationId="{092AC84D-F268-443B-83D8-96EC03CB30ED}"/>
          </ac:spMkLst>
        </pc:spChg>
        <pc:spChg chg="mod">
          <ac:chgData name="" userId="1ba5ac4e72375739" providerId="LiveId" clId="{36A660FC-8C48-439D-BE43-9F77B031407C}" dt="2020-02-22T17:37:18.873" v="1015" actId="20577"/>
          <ac:spMkLst>
            <pc:docMk/>
            <pc:sldMk cId="4093265199" sldId="352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36A660FC-8C48-439D-BE43-9F77B031407C}" dt="2020-02-23T09:30:18.254" v="3617" actId="2711"/>
        <pc:sldMkLst>
          <pc:docMk/>
          <pc:sldMk cId="786113250" sldId="353"/>
        </pc:sldMkLst>
        <pc:spChg chg="mod">
          <ac:chgData name="" userId="1ba5ac4e72375739" providerId="LiveId" clId="{36A660FC-8C48-439D-BE43-9F77B031407C}" dt="2020-02-22T17:43:27.631" v="1036" actId="113"/>
          <ac:spMkLst>
            <pc:docMk/>
            <pc:sldMk cId="786113250" sldId="35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2:47.253" v="1026" actId="478"/>
          <ac:spMkLst>
            <pc:docMk/>
            <pc:sldMk cId="786113250" sldId="353"/>
            <ac:spMk id="4" creationId="{092AC84D-F268-443B-83D8-96EC03CB30ED}"/>
          </ac:spMkLst>
        </pc:spChg>
        <pc:spChg chg="add del mod">
          <ac:chgData name="" userId="1ba5ac4e72375739" providerId="LiveId" clId="{36A660FC-8C48-439D-BE43-9F77B031407C}" dt="2020-02-23T09:30:04.883" v="3615" actId="478"/>
          <ac:spMkLst>
            <pc:docMk/>
            <pc:sldMk cId="786113250" sldId="353"/>
            <ac:spMk id="5" creationId="{1E940DDF-F743-49F8-AF35-DABC4DF1C90A}"/>
          </ac:spMkLst>
        </pc:spChg>
        <pc:spChg chg="add mod">
          <ac:chgData name="" userId="1ba5ac4e72375739" providerId="LiveId" clId="{36A660FC-8C48-439D-BE43-9F77B031407C}" dt="2020-02-23T09:30:18.254" v="3617" actId="2711"/>
          <ac:spMkLst>
            <pc:docMk/>
            <pc:sldMk cId="786113250" sldId="353"/>
            <ac:spMk id="7" creationId="{A1EE9BC4-3652-41E8-8543-468BBB5F1782}"/>
          </ac:spMkLst>
        </pc:spChg>
      </pc:sldChg>
      <pc:sldChg chg="modSp add">
        <pc:chgData name="" userId="1ba5ac4e72375739" providerId="LiveId" clId="{36A660FC-8C48-439D-BE43-9F77B031407C}" dt="2020-02-22T17:45:55.563" v="1109" actId="113"/>
        <pc:sldMkLst>
          <pc:docMk/>
          <pc:sldMk cId="3125734483" sldId="354"/>
        </pc:sldMkLst>
        <pc:spChg chg="mod">
          <ac:chgData name="" userId="1ba5ac4e72375739" providerId="LiveId" clId="{36A660FC-8C48-439D-BE43-9F77B031407C}" dt="2020-02-22T17:45:37.125" v="1107" actId="113"/>
          <ac:spMkLst>
            <pc:docMk/>
            <pc:sldMk cId="3125734483" sldId="35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7:45:55.563" v="1109" actId="113"/>
          <ac:spMkLst>
            <pc:docMk/>
            <pc:sldMk cId="3125734483" sldId="354"/>
            <ac:spMk id="4" creationId="{092AC84D-F268-443B-83D8-96EC03CB30ED}"/>
          </ac:spMkLst>
        </pc:spChg>
      </pc:sldChg>
      <pc:sldChg chg="modSp add">
        <pc:chgData name="" userId="1ba5ac4e72375739" providerId="LiveId" clId="{36A660FC-8C48-439D-BE43-9F77B031407C}" dt="2020-02-22T17:46:09.996" v="1122" actId="6549"/>
        <pc:sldMkLst>
          <pc:docMk/>
          <pc:sldMk cId="111401557" sldId="355"/>
        </pc:sldMkLst>
        <pc:spChg chg="mod">
          <ac:chgData name="" userId="1ba5ac4e72375739" providerId="LiveId" clId="{36A660FC-8C48-439D-BE43-9F77B031407C}" dt="2020-02-22T17:46:09.996" v="1122" actId="6549"/>
          <ac:spMkLst>
            <pc:docMk/>
            <pc:sldMk cId="111401557" sldId="355"/>
            <ac:spMk id="4" creationId="{092AC84D-F268-443B-83D8-96EC03CB30ED}"/>
          </ac:spMkLst>
        </pc:spChg>
      </pc:sldChg>
      <pc:sldChg chg="addSp delSp modSp add delAnim modAnim">
        <pc:chgData name="" userId="1ba5ac4e72375739" providerId="LiveId" clId="{36A660FC-8C48-439D-BE43-9F77B031407C}" dt="2020-02-22T18:15:42.003" v="1461" actId="20577"/>
        <pc:sldMkLst>
          <pc:docMk/>
          <pc:sldMk cId="354330562" sldId="356"/>
        </pc:sldMkLst>
        <pc:spChg chg="mod">
          <ac:chgData name="" userId="1ba5ac4e72375739" providerId="LiveId" clId="{36A660FC-8C48-439D-BE43-9F77B031407C}" dt="2020-02-22T18:09:50.590" v="1352" actId="404"/>
          <ac:spMkLst>
            <pc:docMk/>
            <pc:sldMk cId="354330562" sldId="356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5" creationId="{1E940DDF-F743-49F8-AF35-DABC4DF1C90A}"/>
          </ac:spMkLst>
        </pc:spChg>
        <pc:spChg chg="mod">
          <ac:chgData name="" userId="1ba5ac4e72375739" providerId="LiveId" clId="{36A660FC-8C48-439D-BE43-9F77B031407C}" dt="2020-02-22T17:48:37.983" v="1217" actId="20577"/>
          <ac:spMkLst>
            <pc:docMk/>
            <pc:sldMk cId="354330562" sldId="35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7" creationId="{A1EE9BC4-3652-41E8-8543-468BBB5F1782}"/>
          </ac:spMkLst>
        </pc:spChg>
        <pc:spChg chg="add mod">
          <ac:chgData name="" userId="1ba5ac4e72375739" providerId="LiveId" clId="{36A660FC-8C48-439D-BE43-9F77B031407C}" dt="2020-02-22T18:09:56.195" v="1358" actId="1036"/>
          <ac:spMkLst>
            <pc:docMk/>
            <pc:sldMk cId="354330562" sldId="356"/>
            <ac:spMk id="8" creationId="{9082C856-8348-4CBD-B90D-58A25AF94B66}"/>
          </ac:spMkLst>
        </pc:spChg>
        <pc:spChg chg="add mod">
          <ac:chgData name="" userId="1ba5ac4e72375739" providerId="LiveId" clId="{36A660FC-8C48-439D-BE43-9F77B031407C}" dt="2020-02-22T18:15:42.003" v="1461" actId="20577"/>
          <ac:spMkLst>
            <pc:docMk/>
            <pc:sldMk cId="354330562" sldId="356"/>
            <ac:spMk id="9" creationId="{5B089298-3A3E-4331-88A0-9D9482C8B25D}"/>
          </ac:spMkLst>
        </pc:spChg>
      </pc:sldChg>
      <pc:sldChg chg="addSp modSp add ord modAnim">
        <pc:chgData name="" userId="1ba5ac4e72375739" providerId="LiveId" clId="{36A660FC-8C48-439D-BE43-9F77B031407C}" dt="2020-02-22T17:48:33.099" v="1207" actId="20577"/>
        <pc:sldMkLst>
          <pc:docMk/>
          <pc:sldMk cId="66884071" sldId="357"/>
        </pc:sldMkLst>
        <pc:spChg chg="add mod">
          <ac:chgData name="" userId="1ba5ac4e72375739" providerId="LiveId" clId="{36A660FC-8C48-439D-BE43-9F77B031407C}" dt="2020-02-22T17:48:16.582" v="1189" actId="20577"/>
          <ac:spMkLst>
            <pc:docMk/>
            <pc:sldMk cId="66884071" sldId="357"/>
            <ac:spMk id="4" creationId="{84818676-EB48-4011-9A77-4DE5C23C8803}"/>
          </ac:spMkLst>
        </pc:spChg>
        <pc:spChg chg="mod">
          <ac:chgData name="" userId="1ba5ac4e72375739" providerId="LiveId" clId="{36A660FC-8C48-439D-BE43-9F77B031407C}" dt="2020-02-22T17:48:33.099" v="1207" actId="20577"/>
          <ac:spMkLst>
            <pc:docMk/>
            <pc:sldMk cId="66884071" sldId="357"/>
            <ac:spMk id="6" creationId="{00000000-0000-0000-0000-000000000000}"/>
          </ac:spMkLst>
        </pc:spChg>
      </pc:sldChg>
      <pc:sldChg chg="addSp delSp modSp add ord addAnim delAnim modAnim">
        <pc:chgData name="" userId="1ba5ac4e72375739" providerId="LiveId" clId="{36A660FC-8C48-439D-BE43-9F77B031407C}" dt="2020-02-23T09:31:12.914" v="3618" actId="113"/>
        <pc:sldMkLst>
          <pc:docMk/>
          <pc:sldMk cId="1363888876" sldId="358"/>
        </pc:sldMkLst>
        <pc:spChg chg="add del mod">
          <ac:chgData name="" userId="1ba5ac4e72375739" providerId="LiveId" clId="{36A660FC-8C48-439D-BE43-9F77B031407C}" dt="2020-02-23T09:31:12.914" v="3618" actId="113"/>
          <ac:spMkLst>
            <pc:docMk/>
            <pc:sldMk cId="1363888876" sldId="358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05:47.338" v="1485" actId="20577"/>
          <ac:spMkLst>
            <pc:docMk/>
            <pc:sldMk cId="1363888876" sldId="358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16:54.163" v="1917" actId="20577"/>
          <ac:spMkLst>
            <pc:docMk/>
            <pc:sldMk cId="1363888876" sldId="358"/>
            <ac:spMk id="7" creationId="{7C84E317-045F-4DF5-B022-6A323BCB68E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8" creationId="{9082C856-8348-4CBD-B90D-58A25AF94B6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9" creationId="{5B089298-3A3E-4331-88A0-9D9482C8B25D}"/>
          </ac:spMkLst>
        </pc:spChg>
      </pc:sldChg>
      <pc:sldChg chg="add del">
        <pc:chgData name="" userId="1ba5ac4e72375739" providerId="LiveId" clId="{36A660FC-8C48-439D-BE43-9F77B031407C}" dt="2020-02-22T18:14:27.166" v="1360" actId="2696"/>
        <pc:sldMkLst>
          <pc:docMk/>
          <pc:sldMk cId="2502324771" sldId="358"/>
        </pc:sldMkLst>
      </pc:sldChg>
      <pc:sldChg chg="modSp add ord">
        <pc:chgData name="" userId="1ba5ac4e72375739" providerId="LiveId" clId="{36A660FC-8C48-439D-BE43-9F77B031407C}" dt="2020-02-22T19:09:45.702" v="1595" actId="6549"/>
        <pc:sldMkLst>
          <pc:docMk/>
          <pc:sldMk cId="3152211732" sldId="359"/>
        </pc:sldMkLst>
        <pc:spChg chg="mod">
          <ac:chgData name="" userId="1ba5ac4e72375739" providerId="LiveId" clId="{36A660FC-8C48-439D-BE43-9F77B031407C}" dt="2020-02-22T19:09:45.702" v="1595" actId="6549"/>
          <ac:spMkLst>
            <pc:docMk/>
            <pc:sldMk cId="3152211732" sldId="359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41.183" v="1594" actId="6549"/>
        <pc:sldMkLst>
          <pc:docMk/>
          <pc:sldMk cId="409617973" sldId="360"/>
        </pc:sldMkLst>
        <pc:spChg chg="mod">
          <ac:chgData name="" userId="1ba5ac4e72375739" providerId="LiveId" clId="{36A660FC-8C48-439D-BE43-9F77B031407C}" dt="2020-02-22T19:09:41.183" v="1594" actId="6549"/>
          <ac:spMkLst>
            <pc:docMk/>
            <pc:sldMk cId="409617973" sldId="360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36.429" v="1593" actId="6549"/>
        <pc:sldMkLst>
          <pc:docMk/>
          <pc:sldMk cId="3275034626" sldId="361"/>
        </pc:sldMkLst>
        <pc:spChg chg="mod">
          <ac:chgData name="" userId="1ba5ac4e72375739" providerId="LiveId" clId="{36A660FC-8C48-439D-BE43-9F77B031407C}" dt="2020-02-22T19:09:36.429" v="1593" actId="6549"/>
          <ac:spMkLst>
            <pc:docMk/>
            <pc:sldMk cId="3275034626" sldId="361"/>
            <ac:spMk id="2" creationId="{00000000-0000-0000-0000-000000000000}"/>
          </ac:spMkLst>
        </pc:spChg>
      </pc:sldChg>
      <pc:sldChg chg="addSp modSp add modAnim">
        <pc:chgData name="" userId="1ba5ac4e72375739" providerId="LiveId" clId="{36A660FC-8C48-439D-BE43-9F77B031407C}" dt="2020-02-22T19:13:52.025" v="1669" actId="1076"/>
        <pc:sldMkLst>
          <pc:docMk/>
          <pc:sldMk cId="3889931516" sldId="362"/>
        </pc:sldMkLst>
        <pc:spChg chg="mod">
          <ac:chgData name="" userId="1ba5ac4e72375739" providerId="LiveId" clId="{36A660FC-8C48-439D-BE43-9F77B031407C}" dt="2020-02-22T19:13:29.829" v="1650" actId="20577"/>
          <ac:spMkLst>
            <pc:docMk/>
            <pc:sldMk cId="3889931516" sldId="36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13:52.025" v="1669" actId="1076"/>
          <ac:spMkLst>
            <pc:docMk/>
            <pc:sldMk cId="3889931516" sldId="362"/>
            <ac:spMk id="4" creationId="{778B5F35-2E61-47C7-8460-D40374D9B243}"/>
          </ac:spMkLst>
        </pc:spChg>
      </pc:sldChg>
      <pc:sldChg chg="modSp add">
        <pc:chgData name="" userId="1ba5ac4e72375739" providerId="LiveId" clId="{36A660FC-8C48-439D-BE43-9F77B031407C}" dt="2020-02-22T19:10:11.706" v="1601" actId="113"/>
        <pc:sldMkLst>
          <pc:docMk/>
          <pc:sldMk cId="930446336" sldId="363"/>
        </pc:sldMkLst>
        <pc:spChg chg="mod">
          <ac:chgData name="" userId="1ba5ac4e72375739" providerId="LiveId" clId="{36A660FC-8C48-439D-BE43-9F77B031407C}" dt="2020-02-22T19:10:11.706" v="1601" actId="113"/>
          <ac:spMkLst>
            <pc:docMk/>
            <pc:sldMk cId="930446336" sldId="363"/>
            <ac:spMk id="2" creationId="{00000000-0000-0000-0000-000000000000}"/>
          </ac:spMkLst>
        </pc:spChg>
      </pc:sldChg>
      <pc:sldChg chg="modSp add ord">
        <pc:chgData name="" userId="1ba5ac4e72375739" providerId="LiveId" clId="{36A660FC-8C48-439D-BE43-9F77B031407C}" dt="2020-02-22T19:14:45.493" v="1744" actId="6549"/>
        <pc:sldMkLst>
          <pc:docMk/>
          <pc:sldMk cId="2801738928" sldId="364"/>
        </pc:sldMkLst>
        <pc:spChg chg="mod">
          <ac:chgData name="" userId="1ba5ac4e72375739" providerId="LiveId" clId="{36A660FC-8C48-439D-BE43-9F77B031407C}" dt="2020-02-22T19:14:45.493" v="1744" actId="6549"/>
          <ac:spMkLst>
            <pc:docMk/>
            <pc:sldMk cId="2801738928" sldId="364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14:37.445" v="1743" actId="113"/>
        <pc:sldMkLst>
          <pc:docMk/>
          <pc:sldMk cId="907806085" sldId="365"/>
        </pc:sldMkLst>
        <pc:spChg chg="mod">
          <ac:chgData name="" userId="1ba5ac4e72375739" providerId="LiveId" clId="{36A660FC-8C48-439D-BE43-9F77B031407C}" dt="2020-02-22T19:14:37.445" v="1743" actId="113"/>
          <ac:spMkLst>
            <pc:docMk/>
            <pc:sldMk cId="907806085" sldId="365"/>
            <ac:spMk id="2" creationId="{00000000-0000-0000-0000-000000000000}"/>
          </ac:spMkLst>
        </pc:spChg>
      </pc:sldChg>
      <pc:sldChg chg="delSp modSp add delAnim">
        <pc:chgData name="" userId="1ba5ac4e72375739" providerId="LiveId" clId="{36A660FC-8C48-439D-BE43-9F77B031407C}" dt="2020-02-22T19:24:03.613" v="2163" actId="2711"/>
        <pc:sldMkLst>
          <pc:docMk/>
          <pc:sldMk cId="4049588715" sldId="366"/>
        </pc:sldMkLst>
        <pc:spChg chg="mod">
          <ac:chgData name="" userId="1ba5ac4e72375739" providerId="LiveId" clId="{36A660FC-8C48-439D-BE43-9F77B031407C}" dt="2020-02-22T19:24:03.613" v="2163" actId="2711"/>
          <ac:spMkLst>
            <pc:docMk/>
            <pc:sldMk cId="4049588715" sldId="366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17:50.001" v="1937" actId="20577"/>
          <ac:spMkLst>
            <pc:docMk/>
            <pc:sldMk cId="4049588715" sldId="36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9:17:52.463" v="1938" actId="478"/>
          <ac:spMkLst>
            <pc:docMk/>
            <pc:sldMk cId="4049588715" sldId="366"/>
            <ac:spMk id="7" creationId="{7C84E317-045F-4DF5-B022-6A323BCB68E6}"/>
          </ac:spMkLst>
        </pc:spChg>
      </pc:sldChg>
      <pc:sldChg chg="addSp modSp add modAnim">
        <pc:chgData name="" userId="1ba5ac4e72375739" providerId="LiveId" clId="{36A660FC-8C48-439D-BE43-9F77B031407C}" dt="2020-02-22T19:25:21.170" v="2181"/>
        <pc:sldMkLst>
          <pc:docMk/>
          <pc:sldMk cId="3415756775" sldId="367"/>
        </pc:sldMkLst>
        <pc:spChg chg="mod">
          <ac:chgData name="" userId="1ba5ac4e72375739" providerId="LiveId" clId="{36A660FC-8C48-439D-BE43-9F77B031407C}" dt="2020-02-22T19:24:41.482" v="2177" actId="6549"/>
          <ac:spMkLst>
            <pc:docMk/>
            <pc:sldMk cId="3415756775" sldId="367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3:29.066" v="2143" actId="164"/>
          <ac:spMkLst>
            <pc:docMk/>
            <pc:sldMk cId="3415756775" sldId="367"/>
            <ac:spMk id="4" creationId="{EB8FCCF1-E0FB-4EF5-9D8E-0173EFF645AF}"/>
          </ac:spMkLst>
        </pc:spChg>
        <pc:spChg chg="add mod">
          <ac:chgData name="" userId="1ba5ac4e72375739" providerId="LiveId" clId="{36A660FC-8C48-439D-BE43-9F77B031407C}" dt="2020-02-22T19:25:02.712" v="2179" actId="1076"/>
          <ac:spMkLst>
            <pc:docMk/>
            <pc:sldMk cId="3415756775" sldId="367"/>
            <ac:spMk id="9" creationId="{89EA0438-0372-4284-8DA7-55253D475D40}"/>
          </ac:spMkLst>
        </pc:spChg>
        <pc:grpChg chg="add mod">
          <ac:chgData name="" userId="1ba5ac4e72375739" providerId="LiveId" clId="{36A660FC-8C48-439D-BE43-9F77B031407C}" dt="2020-02-22T19:24:18.484" v="2174" actId="1035"/>
          <ac:grpSpMkLst>
            <pc:docMk/>
            <pc:sldMk cId="3415756775" sldId="367"/>
            <ac:grpSpMk id="8" creationId="{390B84F6-FEDB-4E4B-BFAA-2E5079C2ED8E}"/>
          </ac:grpSpMkLst>
        </pc:grpChg>
        <pc:cxnChg chg="add mod">
          <ac:chgData name="" userId="1ba5ac4e72375739" providerId="LiveId" clId="{36A660FC-8C48-439D-BE43-9F77B031407C}" dt="2020-02-22T19:23:29.066" v="2143" actId="164"/>
          <ac:cxnSpMkLst>
            <pc:docMk/>
            <pc:sldMk cId="3415756775" sldId="367"/>
            <ac:cxnSpMk id="5" creationId="{6C59C8FA-33EA-4085-A008-9D2365FA5D69}"/>
          </ac:cxnSpMkLst>
        </pc:cxnChg>
      </pc:sldChg>
      <pc:sldChg chg="addSp modSp add modAnim">
        <pc:chgData name="" userId="1ba5ac4e72375739" providerId="LiveId" clId="{36A660FC-8C48-439D-BE43-9F77B031407C}" dt="2020-02-22T19:26:50.081" v="2326" actId="1076"/>
        <pc:sldMkLst>
          <pc:docMk/>
          <pc:sldMk cId="3953484429" sldId="368"/>
        </pc:sldMkLst>
        <pc:spChg chg="mod">
          <ac:chgData name="" userId="1ba5ac4e72375739" providerId="LiveId" clId="{36A660FC-8C48-439D-BE43-9F77B031407C}" dt="2020-02-22T19:25:47.391" v="2192" actId="20577"/>
          <ac:spMkLst>
            <pc:docMk/>
            <pc:sldMk cId="3953484429" sldId="368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6:50.081" v="2326" actId="1076"/>
          <ac:spMkLst>
            <pc:docMk/>
            <pc:sldMk cId="3953484429" sldId="368"/>
            <ac:spMk id="4" creationId="{81C12AE9-7952-49C0-A47B-EB952D5CC941}"/>
          </ac:spMkLst>
        </pc:spChg>
      </pc:sldChg>
      <pc:sldChg chg="addSp delSp modSp add delAnim modAnim">
        <pc:chgData name="" userId="1ba5ac4e72375739" providerId="LiveId" clId="{36A660FC-8C48-439D-BE43-9F77B031407C}" dt="2020-02-23T09:31:50.322" v="3619"/>
        <pc:sldMkLst>
          <pc:docMk/>
          <pc:sldMk cId="2180128627" sldId="369"/>
        </pc:sldMkLst>
        <pc:spChg chg="del mod">
          <ac:chgData name="" userId="1ba5ac4e72375739" providerId="LiveId" clId="{36A660FC-8C48-439D-BE43-9F77B031407C}" dt="2020-02-22T19:36:50.952" v="2474" actId="478"/>
          <ac:spMkLst>
            <pc:docMk/>
            <pc:sldMk cId="2180128627" sldId="369"/>
            <ac:spMk id="7" creationId="{626B867C-BBC0-4158-91E0-0DC96D06B958}"/>
          </ac:spMkLst>
        </pc:spChg>
        <pc:spChg chg="add">
          <ac:chgData name="" userId="1ba5ac4e72375739" providerId="LiveId" clId="{36A660FC-8C48-439D-BE43-9F77B031407C}" dt="2020-02-22T19:36:51.619" v="2475"/>
          <ac:spMkLst>
            <pc:docMk/>
            <pc:sldMk cId="2180128627" sldId="369"/>
            <ac:spMk id="10" creationId="{EEE58768-9386-4E56-A2CF-F132F23F9969}"/>
          </ac:spMkLst>
        </pc:spChg>
        <pc:graphicFrameChg chg="del mod">
          <ac:chgData name="" userId="1ba5ac4e72375739" providerId="LiveId" clId="{36A660FC-8C48-439D-BE43-9F77B031407C}" dt="2020-02-22T19:35:38.100" v="2457" actId="478"/>
          <ac:graphicFrameMkLst>
            <pc:docMk/>
            <pc:sldMk cId="2180128627" sldId="369"/>
            <ac:graphicFrameMk id="4" creationId="{47018F2D-D4ED-4570-8606-ABE2774C6ED3}"/>
          </ac:graphicFrameMkLst>
        </pc:graphicFrameChg>
        <pc:graphicFrameChg chg="add modGraphic">
          <ac:chgData name="" userId="1ba5ac4e72375739" providerId="LiveId" clId="{36A660FC-8C48-439D-BE43-9F77B031407C}" dt="2020-02-22T19:35:56.860" v="2468" actId="20577"/>
          <ac:graphicFrameMkLst>
            <pc:docMk/>
            <pc:sldMk cId="2180128627" sldId="369"/>
            <ac:graphicFrameMk id="9" creationId="{B50AB919-389D-493E-BFD8-7F6E20C6E8ED}"/>
          </ac:graphicFrameMkLst>
        </pc:graphicFrameChg>
      </pc:sldChg>
      <pc:sldChg chg="addSp delSp modSp add delAnim">
        <pc:chgData name="" userId="1ba5ac4e72375739" providerId="LiveId" clId="{36A660FC-8C48-439D-BE43-9F77B031407C}" dt="2020-02-22T19:39:42.932" v="2509" actId="2711"/>
        <pc:sldMkLst>
          <pc:docMk/>
          <pc:sldMk cId="1426453575" sldId="370"/>
        </pc:sldMkLst>
        <pc:spChg chg="add mod">
          <ac:chgData name="" userId="1ba5ac4e72375739" providerId="LiveId" clId="{36A660FC-8C48-439D-BE43-9F77B031407C}" dt="2020-02-22T19:39:42.932" v="2509" actId="2711"/>
          <ac:spMkLst>
            <pc:docMk/>
            <pc:sldMk cId="1426453575" sldId="370"/>
            <ac:spMk id="7" creationId="{1B1DF36B-A101-456E-84DD-22C40D0BA743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8" creationId="{80D519FD-2533-4461-93BE-814D040049CA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10" creationId="{EEE58768-9386-4E56-A2CF-F132F23F9969}"/>
          </ac:spMkLst>
        </pc:spChg>
        <pc:graphicFrameChg chg="del">
          <ac:chgData name="" userId="1ba5ac4e72375739" providerId="LiveId" clId="{36A660FC-8C48-439D-BE43-9F77B031407C}" dt="2020-02-22T19:37:58.297" v="2477" actId="478"/>
          <ac:graphicFrameMkLst>
            <pc:docMk/>
            <pc:sldMk cId="1426453575" sldId="370"/>
            <ac:graphicFrameMk id="9" creationId="{B50AB919-389D-493E-BFD8-7F6E20C6E8ED}"/>
          </ac:graphicFrameMkLst>
        </pc:graphicFrameChg>
      </pc:sldChg>
      <pc:sldChg chg="addSp delSp modSp add modAnim">
        <pc:chgData name="" userId="1ba5ac4e72375739" providerId="LiveId" clId="{36A660FC-8C48-439D-BE43-9F77B031407C}" dt="2020-02-22T19:43:39.770" v="2726" actId="20577"/>
        <pc:sldMkLst>
          <pc:docMk/>
          <pc:sldMk cId="2285057898" sldId="371"/>
        </pc:sldMkLst>
        <pc:spChg chg="mod">
          <ac:chgData name="" userId="1ba5ac4e72375739" providerId="LiveId" clId="{36A660FC-8C48-439D-BE43-9F77B031407C}" dt="2020-02-22T19:40:47.045" v="2536" actId="20577"/>
          <ac:spMkLst>
            <pc:docMk/>
            <pc:sldMk cId="2285057898" sldId="371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43:39.770" v="2726" actId="20577"/>
          <ac:spMkLst>
            <pc:docMk/>
            <pc:sldMk cId="2285057898" sldId="371"/>
            <ac:spMk id="5" creationId="{73FCEC6C-FE77-4709-8BED-F4A89FDDBFC0}"/>
          </ac:spMkLst>
        </pc:spChg>
        <pc:spChg chg="del">
          <ac:chgData name="" userId="1ba5ac4e72375739" providerId="LiveId" clId="{36A660FC-8C48-439D-BE43-9F77B031407C}" dt="2020-02-22T19:40:20.737" v="2512" actId="478"/>
          <ac:spMkLst>
            <pc:docMk/>
            <pc:sldMk cId="2285057898" sldId="371"/>
            <ac:spMk id="7" creationId="{1B1DF36B-A101-456E-84DD-22C40D0BA743}"/>
          </ac:spMkLst>
        </pc:spChg>
      </pc:sldChg>
      <pc:sldChg chg="addSp delSp modSp add delAnim modAnim">
        <pc:chgData name="" userId="1ba5ac4e72375739" providerId="LiveId" clId="{36A660FC-8C48-439D-BE43-9F77B031407C}" dt="2020-02-23T07:07:25.218" v="2944" actId="207"/>
        <pc:sldMkLst>
          <pc:docMk/>
          <pc:sldMk cId="2189275445" sldId="372"/>
        </pc:sldMkLst>
        <pc:spChg chg="mod">
          <ac:chgData name="" userId="1ba5ac4e72375739" providerId="LiveId" clId="{36A660FC-8C48-439D-BE43-9F77B031407C}" dt="2020-02-23T07:03:41.836" v="2893" actId="6549"/>
          <ac:spMkLst>
            <pc:docMk/>
            <pc:sldMk cId="2189275445" sldId="372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02:03.494" v="2868" actId="478"/>
          <ac:spMkLst>
            <pc:docMk/>
            <pc:sldMk cId="2189275445" sldId="372"/>
            <ac:spMk id="5" creationId="{73FCEC6C-FE77-4709-8BED-F4A89FDDBFC0}"/>
          </ac:spMkLst>
        </pc:spChg>
        <pc:spChg chg="mod">
          <ac:chgData name="" userId="1ba5ac4e72375739" providerId="LiveId" clId="{36A660FC-8C48-439D-BE43-9F77B031407C}" dt="2020-02-22T19:47:47.217" v="2867" actId="20577"/>
          <ac:spMkLst>
            <pc:docMk/>
            <pc:sldMk cId="2189275445" sldId="372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7:07:20.003" v="2943" actId="207"/>
          <ac:spMkLst>
            <pc:docMk/>
            <pc:sldMk cId="2189275445" sldId="372"/>
            <ac:spMk id="7" creationId="{98D0A470-BDA4-42BC-A75C-A2B2B4D14775}"/>
          </ac:spMkLst>
        </pc:spChg>
        <pc:spChg chg="add mod">
          <ac:chgData name="" userId="1ba5ac4e72375739" providerId="LiveId" clId="{36A660FC-8C48-439D-BE43-9F77B031407C}" dt="2020-02-23T07:07:25.218" v="2944" actId="207"/>
          <ac:spMkLst>
            <pc:docMk/>
            <pc:sldMk cId="2189275445" sldId="372"/>
            <ac:spMk id="8" creationId="{68F3242A-E821-4FFD-936F-6C26527B600B}"/>
          </ac:spMkLst>
        </pc:spChg>
        <pc:spChg chg="add mod">
          <ac:chgData name="" userId="1ba5ac4e72375739" providerId="LiveId" clId="{36A660FC-8C48-439D-BE43-9F77B031407C}" dt="2020-02-23T07:06:50.460" v="2942" actId="2711"/>
          <ac:spMkLst>
            <pc:docMk/>
            <pc:sldMk cId="2189275445" sldId="372"/>
            <ac:spMk id="9" creationId="{4138446E-504B-4E5F-ADA6-C016720D6E71}"/>
          </ac:spMkLst>
        </pc:spChg>
      </pc:sldChg>
      <pc:sldChg chg="addSp delSp modSp add delAnim modAnim">
        <pc:chgData name="" userId="1ba5ac4e72375739" providerId="LiveId" clId="{36A660FC-8C48-439D-BE43-9F77B031407C}" dt="2020-02-23T07:31:24.616" v="3057" actId="6549"/>
        <pc:sldMkLst>
          <pc:docMk/>
          <pc:sldMk cId="47472040" sldId="373"/>
        </pc:sldMkLst>
        <pc:spChg chg="mod">
          <ac:chgData name="" userId="1ba5ac4e72375739" providerId="LiveId" clId="{36A660FC-8C48-439D-BE43-9F77B031407C}" dt="2020-02-23T07:30:12.973" v="3006" actId="113"/>
          <ac:spMkLst>
            <pc:docMk/>
            <pc:sldMk cId="47472040" sldId="37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7" creationId="{98D0A470-BDA4-42BC-A75C-A2B2B4D14775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8" creationId="{68F3242A-E821-4FFD-936F-6C26527B600B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9" creationId="{4138446E-504B-4E5F-ADA6-C016720D6E71}"/>
          </ac:spMkLst>
        </pc:spChg>
        <pc:spChg chg="add mod">
          <ac:chgData name="" userId="1ba5ac4e72375739" providerId="LiveId" clId="{36A660FC-8C48-439D-BE43-9F77B031407C}" dt="2020-02-23T07:31:24.616" v="3057" actId="6549"/>
          <ac:spMkLst>
            <pc:docMk/>
            <pc:sldMk cId="47472040" sldId="373"/>
            <ac:spMk id="10" creationId="{400465AB-DDBD-422C-AED4-66021E0C037B}"/>
          </ac:spMkLst>
        </pc:spChg>
      </pc:sldChg>
      <pc:sldChg chg="addSp modSp add modAnim">
        <pc:chgData name="" userId="1ba5ac4e72375739" providerId="LiveId" clId="{36A660FC-8C48-439D-BE43-9F77B031407C}" dt="2020-02-23T09:10:35.446" v="3478"/>
        <pc:sldMkLst>
          <pc:docMk/>
          <pc:sldMk cId="1139770451" sldId="374"/>
        </pc:sldMkLst>
        <pc:spChg chg="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5" creationId="{693198F6-726F-4E65-8E5F-242F59BF1582}"/>
          </ac:spMkLst>
        </pc:spChg>
        <pc:spChg chg="mod">
          <ac:chgData name="" userId="1ba5ac4e72375739" providerId="LiveId" clId="{36A660FC-8C48-439D-BE43-9F77B031407C}" dt="2020-02-23T07:32:14.899" v="3089" actId="20577"/>
          <ac:spMkLst>
            <pc:docMk/>
            <pc:sldMk cId="1139770451" sldId="374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9:09:05.305" v="3433" actId="1076"/>
          <ac:spMkLst>
            <pc:docMk/>
            <pc:sldMk cId="1139770451" sldId="374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0:02.878" v="3473" actId="1035"/>
          <ac:spMkLst>
            <pc:docMk/>
            <pc:sldMk cId="1139770451" sldId="374"/>
            <ac:spMk id="8" creationId="{AB5F7455-56B4-46C8-922A-C4D3538C9816}"/>
          </ac:spMkLst>
        </pc:spChg>
        <pc:spChg chg="add mod">
          <ac:chgData name="" userId="1ba5ac4e72375739" providerId="LiveId" clId="{36A660FC-8C48-439D-BE43-9F77B031407C}" dt="2020-02-23T09:10:10.899" v="3476" actId="1037"/>
          <ac:spMkLst>
            <pc:docMk/>
            <pc:sldMk cId="1139770451" sldId="374"/>
            <ac:spMk id="9" creationId="{8FD966EE-2203-4895-AA24-3181C0246664}"/>
          </ac:spMkLst>
        </pc:spChg>
        <pc:spChg chg="mod">
          <ac:chgData name="" userId="1ba5ac4e72375739" providerId="LiveId" clId="{36A660FC-8C48-439D-BE43-9F77B031407C}" dt="2020-02-23T07:38:52.199" v="3404" actId="1076"/>
          <ac:spMkLst>
            <pc:docMk/>
            <pc:sldMk cId="1139770451" sldId="374"/>
            <ac:spMk id="10" creationId="{400465AB-DDBD-422C-AED4-66021E0C037B}"/>
          </ac:spMkLst>
        </pc:spChg>
      </pc:sldChg>
      <pc:sldChg chg="add del">
        <pc:chgData name="" userId="1ba5ac4e72375739" providerId="LiveId" clId="{36A660FC-8C48-439D-BE43-9F77B031407C}" dt="2020-02-23T07:29:47.167" v="2973" actId="2696"/>
        <pc:sldMkLst>
          <pc:docMk/>
          <pc:sldMk cId="2088255335" sldId="374"/>
        </pc:sldMkLst>
      </pc:sldChg>
      <pc:sldChg chg="addSp delSp modSp add delAnim modAnim">
        <pc:chgData name="" userId="1ba5ac4e72375739" providerId="LiveId" clId="{36A660FC-8C48-439D-BE43-9F77B031407C}" dt="2020-02-23T09:20:47.338" v="3542"/>
        <pc:sldMkLst>
          <pc:docMk/>
          <pc:sldMk cId="2684397465" sldId="375"/>
        </pc:sldMkLst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3T09:15:27.332" v="3484" actId="478"/>
          <ac:spMkLst>
            <pc:docMk/>
            <pc:sldMk cId="2684397465" sldId="375"/>
            <ac:spMk id="3" creationId="{B2ECD392-01D3-48BD-8B8D-4A76941C835E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5" creationId="{693198F6-726F-4E65-8E5F-242F59BF1582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8:18.969" v="3518" actId="1076"/>
          <ac:spMkLst>
            <pc:docMk/>
            <pc:sldMk cId="2684397465" sldId="375"/>
            <ac:spMk id="9" creationId="{A3385BF6-0C2A-4552-9D18-2B9B298A095E}"/>
          </ac:spMkLst>
        </pc:spChg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10" creationId="{400465AB-DDBD-422C-AED4-66021E0C037B}"/>
          </ac:spMkLst>
        </pc:spChg>
        <pc:spChg chg="mod topLvl">
          <ac:chgData name="" userId="1ba5ac4e72375739" providerId="LiveId" clId="{36A660FC-8C48-439D-BE43-9F77B031407C}" dt="2020-02-23T09:16:44.433" v="3497" actId="14100"/>
          <ac:spMkLst>
            <pc:docMk/>
            <pc:sldMk cId="2684397465" sldId="375"/>
            <ac:spMk id="12" creationId="{29A7AF9A-CC7B-4871-8600-96FFB658E648}"/>
          </ac:spMkLst>
        </pc:spChg>
        <pc:spChg chg="mod topLvl">
          <ac:chgData name="" userId="1ba5ac4e72375739" providerId="LiveId" clId="{36A660FC-8C48-439D-BE43-9F77B031407C}" dt="2020-02-23T09:16:51.530" v="3501" actId="1076"/>
          <ac:spMkLst>
            <pc:docMk/>
            <pc:sldMk cId="2684397465" sldId="375"/>
            <ac:spMk id="14" creationId="{1D92D741-B65F-4486-9D8C-10CD64EDA1C6}"/>
          </ac:spMkLst>
        </pc:spChg>
        <pc:spChg chg="add mod">
          <ac:chgData name="" userId="1ba5ac4e72375739" providerId="LiveId" clId="{36A660FC-8C48-439D-BE43-9F77B031407C}" dt="2020-02-23T09:17:30.065" v="3506" actId="1076"/>
          <ac:spMkLst>
            <pc:docMk/>
            <pc:sldMk cId="2684397465" sldId="375"/>
            <ac:spMk id="18" creationId="{F4BCBE0F-FA88-42F4-A6A9-2C5582B571A3}"/>
          </ac:spMkLst>
        </pc:spChg>
        <pc:spChg chg="add mod">
          <ac:chgData name="" userId="1ba5ac4e72375739" providerId="LiveId" clId="{36A660FC-8C48-439D-BE43-9F77B031407C}" dt="2020-02-23T09:17:36.498" v="3508" actId="1076"/>
          <ac:spMkLst>
            <pc:docMk/>
            <pc:sldMk cId="2684397465" sldId="375"/>
            <ac:spMk id="19" creationId="{37F0033C-9EA3-443C-8E05-D8A6BD457340}"/>
          </ac:spMkLst>
        </pc:spChg>
        <pc:spChg chg="add del">
          <ac:chgData name="" userId="1ba5ac4e72375739" providerId="LiveId" clId="{36A660FC-8C48-439D-BE43-9F77B031407C}" dt="2020-02-23T09:19:57.907" v="3539"/>
          <ac:spMkLst>
            <pc:docMk/>
            <pc:sldMk cId="2684397465" sldId="375"/>
            <ac:spMk id="27" creationId="{AB47E11A-AE46-43ED-9B4A-E41823225A3F}"/>
          </ac:spMkLst>
        </pc:spChg>
        <pc:grpChg chg="add del mod">
          <ac:chgData name="" userId="1ba5ac4e72375739" providerId="LiveId" clId="{36A660FC-8C48-439D-BE43-9F77B031407C}" dt="2020-02-23T09:16:18.012" v="3489" actId="165"/>
          <ac:grpSpMkLst>
            <pc:docMk/>
            <pc:sldMk cId="2684397465" sldId="375"/>
            <ac:grpSpMk id="11" creationId="{677E35D8-99E2-4C21-83DC-143EC23ECB4F}"/>
          </ac:grpSpMkLst>
        </pc:grpChg>
        <pc:graphicFrameChg chg="add mod">
          <ac:chgData name="" userId="1ba5ac4e72375739" providerId="LiveId" clId="{36A660FC-8C48-439D-BE43-9F77B031407C}" dt="2020-02-23T09:11:35.921" v="3482" actId="1076"/>
          <ac:graphicFrameMkLst>
            <pc:docMk/>
            <pc:sldMk cId="2684397465" sldId="375"/>
            <ac:graphicFrameMk id="8" creationId="{45E5028E-84A0-44C1-94D1-292615C41E90}"/>
          </ac:graphicFrameMkLst>
        </pc:graphicFrameChg>
        <pc:cxnChg chg="mod topLvl">
          <ac:chgData name="" userId="1ba5ac4e72375739" providerId="LiveId" clId="{36A660FC-8C48-439D-BE43-9F77B031407C}" dt="2020-02-23T09:16:44.433" v="3497" actId="14100"/>
          <ac:cxnSpMkLst>
            <pc:docMk/>
            <pc:sldMk cId="2684397465" sldId="375"/>
            <ac:cxnSpMk id="13" creationId="{463D28CB-91D1-4645-8B33-BC84179D9469}"/>
          </ac:cxnSpMkLst>
        </pc:cxnChg>
        <pc:cxnChg chg="add mod">
          <ac:chgData name="" userId="1ba5ac4e72375739" providerId="LiveId" clId="{36A660FC-8C48-439D-BE43-9F77B031407C}" dt="2020-02-23T09:18:22.409" v="3519" actId="14100"/>
          <ac:cxnSpMkLst>
            <pc:docMk/>
            <pc:sldMk cId="2684397465" sldId="375"/>
            <ac:cxnSpMk id="20" creationId="{12A2F68B-A001-4135-A5E0-52A12C0CE991}"/>
          </ac:cxnSpMkLst>
        </pc:cxnChg>
        <pc:cxnChg chg="add mod">
          <ac:chgData name="" userId="1ba5ac4e72375739" providerId="LiveId" clId="{36A660FC-8C48-439D-BE43-9F77B031407C}" dt="2020-02-23T09:17:58.665" v="3514" actId="14100"/>
          <ac:cxnSpMkLst>
            <pc:docMk/>
            <pc:sldMk cId="2684397465" sldId="375"/>
            <ac:cxnSpMk id="22" creationId="{5411D3C1-1BC1-462E-A40E-8EE693388BFF}"/>
          </ac:cxnSpMkLst>
        </pc:cxnChg>
        <pc:cxnChg chg="add mod">
          <ac:chgData name="" userId="1ba5ac4e72375739" providerId="LiveId" clId="{36A660FC-8C48-439D-BE43-9F77B031407C}" dt="2020-02-23T09:18:05.761" v="3517" actId="14100"/>
          <ac:cxnSpMkLst>
            <pc:docMk/>
            <pc:sldMk cId="2684397465" sldId="375"/>
            <ac:cxnSpMk id="24" creationId="{AED53889-760F-4322-8063-172A41E40B33}"/>
          </ac:cxnSpMkLst>
        </pc:cxnChg>
      </pc:sldChg>
      <pc:sldChg chg="addSp modSp add modAnim">
        <pc:chgData name="" userId="1ba5ac4e72375739" providerId="LiveId" clId="{36A660FC-8C48-439D-BE43-9F77B031407C}" dt="2020-02-23T09:21:20.174" v="3547"/>
        <pc:sldMkLst>
          <pc:docMk/>
          <pc:sldMk cId="487837838" sldId="376"/>
        </pc:sldMkLst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15" creationId="{C3C74179-EFCD-4DD5-90F3-B9AA837879AB}"/>
          </ac:spMkLst>
        </pc:spChg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21" creationId="{948D12B1-97FC-4655-AEFD-C0B7580187E6}"/>
          </ac:spMkLst>
        </pc:spChg>
        <pc:spChg chg="add mod">
          <ac:chgData name="" userId="1ba5ac4e72375739" providerId="LiveId" clId="{36A660FC-8C48-439D-BE43-9F77B031407C}" dt="2020-02-23T09:20:02.897" v="3541" actId="1076"/>
          <ac:spMkLst>
            <pc:docMk/>
            <pc:sldMk cId="487837838" sldId="376"/>
            <ac:spMk id="23" creationId="{A0BBE5E5-E01B-4A8F-B995-B3E786747B90}"/>
          </ac:spMkLst>
        </pc:spChg>
        <pc:grpChg chg="add mod">
          <ac:chgData name="" userId="1ba5ac4e72375739" providerId="LiveId" clId="{36A660FC-8C48-439D-BE43-9F77B031407C}" dt="2020-02-23T09:21:13.542" v="3545" actId="164"/>
          <ac:grpSpMkLst>
            <pc:docMk/>
            <pc:sldMk cId="487837838" sldId="376"/>
            <ac:grpSpMk id="5" creationId="{491BF305-EC99-4439-BB45-5CFCF58D5347}"/>
          </ac:grpSpMkLst>
        </pc:grpChg>
        <pc:cxnChg chg="add mod">
          <ac:chgData name="" userId="1ba5ac4e72375739" providerId="LiveId" clId="{36A660FC-8C48-439D-BE43-9F77B031407C}" dt="2020-02-23T09:21:13.542" v="3545" actId="164"/>
          <ac:cxnSpMkLst>
            <pc:docMk/>
            <pc:sldMk cId="487837838" sldId="376"/>
            <ac:cxnSpMk id="16" creationId="{8B4DCDE2-BDBF-4B1A-879B-2E3EB9D92C7E}"/>
          </ac:cxnSpMkLst>
        </pc:cxnChg>
      </pc:sldChg>
      <pc:sldChg chg="add del">
        <pc:chgData name="" userId="1ba5ac4e72375739" providerId="LiveId" clId="{36A660FC-8C48-439D-BE43-9F77B031407C}" dt="2020-02-23T09:10:57.387" v="3480" actId="2696"/>
        <pc:sldMkLst>
          <pc:docMk/>
          <pc:sldMk cId="2246336175" sldId="376"/>
        </pc:sldMkLst>
      </pc:sldChg>
      <pc:sldChg chg="addSp delSp modSp add delAnim modAnim">
        <pc:chgData name="" userId="1ba5ac4e72375739" providerId="LiveId" clId="{36A660FC-8C48-439D-BE43-9F77B031407C}" dt="2020-02-23T09:26:40.769" v="3597" actId="1076"/>
        <pc:sldMkLst>
          <pc:docMk/>
          <pc:sldMk cId="3314221559" sldId="377"/>
        </pc:sldMkLst>
        <pc:spChg chg="del">
          <ac:chgData name="" userId="1ba5ac4e72375739" providerId="LiveId" clId="{36A660FC-8C48-439D-BE43-9F77B031407C}" dt="2020-02-23T09:22:05.752" v="3549" actId="478"/>
          <ac:spMkLst>
            <pc:docMk/>
            <pc:sldMk cId="3314221559" sldId="377"/>
            <ac:spMk id="23" creationId="{A0BBE5E5-E01B-4A8F-B995-B3E786747B90}"/>
          </ac:spMkLst>
        </pc:spChg>
        <pc:spChg chg="add mod topLvl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26" creationId="{82746C5C-F78C-4139-811C-77A036583488}"/>
          </ac:spMkLst>
        </pc:spChg>
        <pc:spChg chg="add mod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31" creationId="{9FA5C029-BE57-4A88-B0F9-B912A36BC683}"/>
          </ac:spMkLst>
        </pc:spChg>
        <pc:spChg chg="add mod">
          <ac:chgData name="" userId="1ba5ac4e72375739" providerId="LiveId" clId="{36A660FC-8C48-439D-BE43-9F77B031407C}" dt="2020-02-23T09:26:40.769" v="3597" actId="1076"/>
          <ac:spMkLst>
            <pc:docMk/>
            <pc:sldMk cId="3314221559" sldId="377"/>
            <ac:spMk id="38" creationId="{317FD790-AF43-4D91-9F91-E8C42DD44B71}"/>
          </ac:spMkLst>
        </pc:spChg>
        <pc:grpChg chg="del">
          <ac:chgData name="" userId="1ba5ac4e72375739" providerId="LiveId" clId="{36A660FC-8C48-439D-BE43-9F77B031407C}" dt="2020-02-23T09:22:05.752" v="3549" actId="478"/>
          <ac:grpSpMkLst>
            <pc:docMk/>
            <pc:sldMk cId="3314221559" sldId="377"/>
            <ac:grpSpMk id="5" creationId="{491BF305-EC99-4439-BB45-5CFCF58D5347}"/>
          </ac:grpSpMkLst>
        </pc:grpChg>
        <pc:grpChg chg="add del mod">
          <ac:chgData name="" userId="1ba5ac4e72375739" providerId="LiveId" clId="{36A660FC-8C48-439D-BE43-9F77B031407C}" dt="2020-02-23T09:26:04.096" v="3592" actId="165"/>
          <ac:grpSpMkLst>
            <pc:docMk/>
            <pc:sldMk cId="3314221559" sldId="377"/>
            <ac:grpSpMk id="36" creationId="{D60285F0-70AC-43AC-AFBC-5F3A4B496937}"/>
          </ac:grpSpMkLst>
        </pc:grpChg>
        <pc:grpChg chg="add mod">
          <ac:chgData name="" userId="1ba5ac4e72375739" providerId="LiveId" clId="{36A660FC-8C48-439D-BE43-9F77B031407C}" dt="2020-02-23T09:26:09.741" v="3593" actId="164"/>
          <ac:grpSpMkLst>
            <pc:docMk/>
            <pc:sldMk cId="3314221559" sldId="377"/>
            <ac:grpSpMk id="37" creationId="{F284835C-5F6F-45FB-9C08-CDE58503F2C0}"/>
          </ac:grpSpMkLst>
        </pc:grpChg>
        <pc:graphicFrameChg chg="add mod">
          <ac:chgData name="" userId="1ba5ac4e72375739" providerId="LiveId" clId="{36A660FC-8C48-439D-BE43-9F77B031407C}" dt="2020-02-23T09:24:08.756" v="3577" actId="1035"/>
          <ac:graphicFrameMkLst>
            <pc:docMk/>
            <pc:sldMk cId="3314221559" sldId="377"/>
            <ac:graphicFrameMk id="25" creationId="{FA8DEC17-F33E-47C5-B9A9-39AE631E35D4}"/>
          </ac:graphicFrameMkLst>
        </pc:graphicFrameChg>
        <pc:cxnChg chg="mod">
          <ac:chgData name="" userId="1ba5ac4e72375739" providerId="LiveId" clId="{36A660FC-8C48-439D-BE43-9F77B031407C}" dt="2020-02-23T09:22:05.752" v="3549" actId="478"/>
          <ac:cxnSpMkLst>
            <pc:docMk/>
            <pc:sldMk cId="3314221559" sldId="377"/>
            <ac:cxnSpMk id="16" creationId="{8B4DCDE2-BDBF-4B1A-879B-2E3EB9D92C7E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7" creationId="{5206B956-A125-4F8E-819E-58582F380A6C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8" creationId="{7510AE87-7114-4F06-A716-8DBB594E0F72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9" creationId="{E3969681-8A22-456D-ACF1-BE1C1F08810A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30" creationId="{3F0ECD2B-4DF4-4659-82C4-C243B964FFAA}"/>
          </ac:cxnSpMkLst>
        </pc:cxnChg>
      </pc:sldChg>
      <pc:sldChg chg="addSp modSp add modAnim">
        <pc:chgData name="" userId="1ba5ac4e72375739" providerId="LiveId" clId="{36A660FC-8C48-439D-BE43-9F77B031407C}" dt="2020-02-23T09:27:39.712" v="3613" actId="1076"/>
        <pc:sldMkLst>
          <pc:docMk/>
          <pc:sldMk cId="822635188" sldId="378"/>
        </pc:sldMkLst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6" creationId="{CB378D4A-B200-48E4-80EE-807A19E50768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7" creationId="{1AECCC9B-EA8F-4484-9C3E-157A1E484440}"/>
          </ac:spMkLst>
        </pc:spChg>
        <pc:spChg chg="add mod">
          <ac:chgData name="" userId="1ba5ac4e72375739" providerId="LiveId" clId="{36A660FC-8C48-439D-BE43-9F77B031407C}" dt="2020-02-23T09:27:22.009" v="3611" actId="1076"/>
          <ac:spMkLst>
            <pc:docMk/>
            <pc:sldMk cId="822635188" sldId="378"/>
            <ac:spMk id="23" creationId="{047CD2F9-561A-48D6-A28A-700A2DEF79B6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5" creationId="{90D5AC9C-563F-4D67-855E-C26D15A8B1C1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6" creationId="{650E76AD-D094-4523-BCB2-BD08C627090A}"/>
          </ac:spMkLst>
        </pc:spChg>
        <pc:spChg chg="add mod">
          <ac:chgData name="" userId="1ba5ac4e72375739" providerId="LiveId" clId="{36A660FC-8C48-439D-BE43-9F77B031407C}" dt="2020-02-23T09:27:39.712" v="3613" actId="1076"/>
          <ac:spMkLst>
            <pc:docMk/>
            <pc:sldMk cId="822635188" sldId="378"/>
            <ac:spMk id="30" creationId="{8534609A-56EC-4D81-9D42-B300D5D6DCF4}"/>
          </ac:spMkLst>
        </pc:spChg>
        <pc:graphicFrameChg chg="add mod">
          <ac:chgData name="" userId="1ba5ac4e72375739" providerId="LiveId" clId="{36A660FC-8C48-439D-BE43-9F77B031407C}" dt="2020-02-23T09:27:05.400" v="3603" actId="1038"/>
          <ac:graphicFrameMkLst>
            <pc:docMk/>
            <pc:sldMk cId="822635188" sldId="378"/>
            <ac:graphicFrameMk id="15" creationId="{CBAAB561-9761-45DE-AE7F-8D7BEC38060C}"/>
          </ac:graphicFrameMkLst>
        </pc:graphicFrame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1" creationId="{45FD74CD-8BEB-488C-8227-413285FED2C7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7" creationId="{9725C1DD-0A0D-47AC-88A2-5D1B73E3202B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8" creationId="{E25443A7-299B-4FF5-9265-916D670C9E5F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9" creationId="{5008B70D-4747-46EF-8F05-E2BC7094BF8E}"/>
          </ac:cxnSpMkLst>
        </pc:cxnChg>
      </pc:sldChg>
    </pc:docChg>
  </pc:docChgLst>
  <pc:docChgLst>
    <pc:chgData userId="1ba5ac4e72375739" providerId="LiveId" clId="{F89B0601-4ECF-422A-B6EF-0E0337EA38F5}"/>
    <pc:docChg chg="undo custSel addSld delSld modSld">
      <pc:chgData name="" userId="1ba5ac4e72375739" providerId="LiveId" clId="{F89B0601-4ECF-422A-B6EF-0E0337EA38F5}" dt="2020-02-19T23:10:02.980" v="900"/>
      <pc:docMkLst>
        <pc:docMk/>
      </pc:docMkLst>
      <pc:sldChg chg="modSp">
        <pc:chgData name="" userId="1ba5ac4e72375739" providerId="LiveId" clId="{F89B0601-4ECF-422A-B6EF-0E0337EA38F5}" dt="2020-02-19T22:33:55.865" v="44" actId="20577"/>
        <pc:sldMkLst>
          <pc:docMk/>
          <pc:sldMk cId="480629749" sldId="256"/>
        </pc:sldMkLst>
        <pc:spChg chg="mod">
          <ac:chgData name="" userId="1ba5ac4e72375739" providerId="LiveId" clId="{F89B0601-4ECF-422A-B6EF-0E0337EA38F5}" dt="2020-02-19T22:33:55.865" v="4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F89B0601-4ECF-422A-B6EF-0E0337EA38F5}" dt="2020-02-19T23:08:09.750" v="892" actId="2711"/>
        <pc:sldMkLst>
          <pc:docMk/>
          <pc:sldMk cId="717869832" sldId="312"/>
        </pc:sldMkLst>
        <pc:spChg chg="mod">
          <ac:chgData name="" userId="1ba5ac4e72375739" providerId="LiveId" clId="{F89B0601-4ECF-422A-B6EF-0E0337EA38F5}" dt="2020-02-19T23:08:09.750" v="892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89B0601-4ECF-422A-B6EF-0E0337EA38F5}" dt="2020-02-19T23:08:40.480" v="896" actId="1076"/>
        <pc:sldMkLst>
          <pc:docMk/>
          <pc:sldMk cId="2043714323" sldId="341"/>
        </pc:sldMkLst>
        <pc:picChg chg="add mod">
          <ac:chgData name="" userId="1ba5ac4e72375739" providerId="LiveId" clId="{F89B0601-4ECF-422A-B6EF-0E0337EA38F5}" dt="2020-02-19T23:08:40.480" v="896" actId="1076"/>
          <ac:picMkLst>
            <pc:docMk/>
            <pc:sldMk cId="2043714323" sldId="341"/>
            <ac:picMk id="2" creationId="{E4F47CA5-B97D-4AE9-B57C-C6BABF73ACCE}"/>
          </ac:picMkLst>
        </pc:picChg>
        <pc:picChg chg="del">
          <ac:chgData name="" userId="1ba5ac4e72375739" providerId="LiveId" clId="{F89B0601-4ECF-422A-B6EF-0E0337EA38F5}" dt="2020-02-19T23:08:32.594" v="893" actId="478"/>
          <ac:picMkLst>
            <pc:docMk/>
            <pc:sldMk cId="2043714323" sldId="341"/>
            <ac:picMk id="3" creationId="{59967B39-B17D-49C5-9A59-AAFFC9F0C57A}"/>
          </ac:picMkLst>
        </pc:picChg>
      </pc:sldChg>
      <pc:sldChg chg="delSp add delAnim">
        <pc:chgData name="" userId="1ba5ac4e72375739" providerId="LiveId" clId="{F89B0601-4ECF-422A-B6EF-0E0337EA38F5}" dt="2020-02-19T22:45:04.107" v="260" actId="478"/>
        <pc:sldMkLst>
          <pc:docMk/>
          <pc:sldMk cId="817414294" sldId="343"/>
        </pc:sldMkLst>
        <pc:spChg chg="del">
          <ac:chgData name="" userId="1ba5ac4e72375739" providerId="LiveId" clId="{F89B0601-4ECF-422A-B6EF-0E0337EA38F5}" dt="2020-02-19T22:45:04.107" v="260" actId="478"/>
          <ac:spMkLst>
            <pc:docMk/>
            <pc:sldMk cId="817414294" sldId="343"/>
            <ac:spMk id="7" creationId="{4BDB6412-6660-4AA8-9A6E-4280C104C84C}"/>
          </ac:spMkLst>
        </pc:spChg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19T22:32:13.068" v="1457"/>
      <pc:docMkLst>
        <pc:docMk/>
      </pc:docMkLst>
      <pc:sldChg chg="modSp">
        <pc:chgData name="" userId="1ba5ac4e72375739" providerId="LiveId" clId="{930FC9E7-9328-4C0C-BAE4-4AACAD334821}" dt="2020-02-19T11:03:10.220" v="24" actId="27636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19T11:03:10.220" v="24" actId="27636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930FC9E7-9328-4C0C-BAE4-4AACAD334821}" dt="2020-02-19T22:15:06.949" v="1312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19T22:15:06.949" v="1312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19T22:15:33.158" v="1316" actId="1076"/>
        <pc:sldMkLst>
          <pc:docMk/>
          <pc:sldMk cId="2043714323" sldId="341"/>
        </pc:sldMkLst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mod">
          <ac:chgData name="" userId="1ba5ac4e72375739" providerId="LiveId" clId="{930FC9E7-9328-4C0C-BAE4-4AACAD334821}" dt="2020-02-19T22:15:33.158" v="1316" actId="1076"/>
          <ac:picMkLst>
            <pc:docMk/>
            <pc:sldMk cId="2043714323" sldId="341"/>
            <ac:picMk id="3" creationId="{59967B39-B17D-49C5-9A59-AAFFC9F0C5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0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77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18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99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29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242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30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06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6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49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64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169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90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842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82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217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298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355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046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296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81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741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138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3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26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019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8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419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728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48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05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26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5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01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Tablice, pętle, pliki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Tablice jako argumenty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5899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sumuj(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suma += element;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92AC84D-F268-443B-83D8-96EC03CB30ED}"/>
              </a:ext>
            </a:extLst>
          </p:cNvPr>
          <p:cNvSpPr txBox="1"/>
          <p:nvPr/>
        </p:nvSpPr>
        <p:spPr>
          <a:xfrm>
            <a:off x="792760" y="4810512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1, 2, 4 };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sumuj(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("Suma: " + suma);</a:t>
            </a:r>
          </a:p>
        </p:txBody>
      </p:sp>
    </p:spTree>
    <p:extLst>
      <p:ext uri="{BB962C8B-B14F-4D97-AF65-F5344CB8AC3E}">
        <p14:creationId xmlns:p14="http://schemas.microsoft.com/office/powerpoint/2010/main" val="409326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Tablice jako argumenty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62680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sumuj(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suma += element;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92AC84D-F268-443B-83D8-96EC03CB30ED}"/>
              </a:ext>
            </a:extLst>
          </p:cNvPr>
          <p:cNvSpPr txBox="1"/>
          <p:nvPr/>
        </p:nvSpPr>
        <p:spPr>
          <a:xfrm>
            <a:off x="792760" y="4810512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1, 2, 4 };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sumuj(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("Suma: " + suma);</a:t>
            </a:r>
          </a:p>
        </p:txBody>
      </p:sp>
    </p:spTree>
    <p:extLst>
      <p:ext uri="{BB962C8B-B14F-4D97-AF65-F5344CB8AC3E}">
        <p14:creationId xmlns:p14="http://schemas.microsoft.com/office/powerpoint/2010/main" val="312573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Tablice jako argumenty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62680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sumuj(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suma += element;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92AC84D-F268-443B-83D8-96EC03CB30ED}"/>
              </a:ext>
            </a:extLst>
          </p:cNvPr>
          <p:cNvSpPr txBox="1"/>
          <p:nvPr/>
        </p:nvSpPr>
        <p:spPr>
          <a:xfrm>
            <a:off x="792760" y="4810512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suma =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sumuj(1, 2, 4)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("Suma: " + suma);</a:t>
            </a:r>
          </a:p>
        </p:txBody>
      </p:sp>
    </p:spTree>
    <p:extLst>
      <p:ext uri="{BB962C8B-B14F-4D97-AF65-F5344CB8AC3E}">
        <p14:creationId xmlns:p14="http://schemas.microsoft.com/office/powerpoint/2010/main" val="11140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Tablice jako argumenty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2958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klonuj(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tablica)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kopia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tablica.Length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tablica.Length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++i)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kopia[i] = tablica[i];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kopia;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1EE9BC4-3652-41E8-8543-468BBB5F1782}"/>
              </a:ext>
            </a:extLst>
          </p:cNvPr>
          <p:cNvSpPr txBox="1"/>
          <p:nvPr/>
        </p:nvSpPr>
        <p:spPr>
          <a:xfrm>
            <a:off x="4593387" y="3717032"/>
            <a:ext cx="36256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Metoda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pl-PL" sz="2800" dirty="0"/>
              <a:t> w LINQ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Metoda ogólna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2958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klonuj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kopia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tablica.Length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tablica.Length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++i)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kopia[i] = tablica[i];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kopia;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4818676-EB48-4011-9A77-4DE5C23C8803}"/>
              </a:ext>
            </a:extLst>
          </p:cNvPr>
          <p:cNvSpPr txBox="1"/>
          <p:nvPr/>
        </p:nvSpPr>
        <p:spPr>
          <a:xfrm>
            <a:off x="4622021" y="3717032"/>
            <a:ext cx="429149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Ważne, ale nieobowiązkowe</a:t>
            </a:r>
          </a:p>
        </p:txBody>
      </p:sp>
    </p:spTree>
    <p:extLst>
      <p:ext uri="{BB962C8B-B14F-4D97-AF65-F5344CB8AC3E}">
        <p14:creationId xmlns:p14="http://schemas.microsoft.com/office/powerpoint/2010/main" val="668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Sortowanie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1868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losy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[30];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losy.Length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losy[i]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r.Next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(100);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"Przed sortowaniem: ";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los in losy) s += 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los.ToString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+ " ";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Array.Sort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(losy);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 = "Po sortowaniu: ";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los in losy) s += 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los.ToString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+ " ";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9082C856-8348-4CBD-B90D-58A25AF94B66}"/>
              </a:ext>
            </a:extLst>
          </p:cNvPr>
          <p:cNvSpPr txBox="1"/>
          <p:nvPr/>
        </p:nvSpPr>
        <p:spPr>
          <a:xfrm>
            <a:off x="4932040" y="4493438"/>
            <a:ext cx="3889655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Elementy tablicy muszą </a:t>
            </a:r>
            <a:br>
              <a:rPr lang="pl-PL" sz="2800" dirty="0"/>
            </a:br>
            <a:r>
              <a:rPr lang="pl-PL" sz="2800" dirty="0"/>
              <a:t>implementować interfejs </a:t>
            </a:r>
            <a:br>
              <a:rPr lang="pl-PL" sz="2800" dirty="0"/>
            </a:br>
            <a:r>
              <a:rPr lang="pl-PL" sz="2800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IComparable</a:t>
            </a:r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800" dirty="0"/>
              <a:t>, </a:t>
            </a:r>
            <a:br>
              <a:rPr lang="pl-PL" sz="2800" dirty="0"/>
            </a:br>
            <a:r>
              <a:rPr lang="pl-PL" sz="2800" dirty="0"/>
              <a:t>inaczej błąd w </a:t>
            </a:r>
            <a:r>
              <a:rPr lang="pl-PL" sz="2800" i="1" dirty="0" err="1"/>
              <a:t>runtime</a:t>
            </a:r>
            <a:endParaRPr lang="pl-PL" sz="2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5B089298-3A3E-4331-88A0-9D9482C8B25D}"/>
              </a:ext>
            </a:extLst>
          </p:cNvPr>
          <p:cNvSpPr txBox="1"/>
          <p:nvPr/>
        </p:nvSpPr>
        <p:spPr>
          <a:xfrm>
            <a:off x="1731733" y="3352707"/>
            <a:ext cx="70822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17 przeciążonych wersji metody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Array.Sort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>
                <a:cs typeface="Courier New" panose="02070309020205020404" pitchFamily="49" charset="0"/>
              </a:rPr>
              <a:t>m.in. przyjmująca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IComparer</a:t>
            </a:r>
            <a:r>
              <a:rPr lang="pl-PL" sz="2800" dirty="0">
                <a:cs typeface="Courier New" panose="02070309020205020404" pitchFamily="49" charset="0"/>
              </a:rPr>
              <a:t> (</a:t>
            </a:r>
            <a:r>
              <a:rPr lang="pl-PL" sz="2800" dirty="0" err="1">
                <a:cs typeface="Courier New" panose="02070309020205020404" pitchFamily="49" charset="0"/>
              </a:rPr>
              <a:t>porównywacz</a:t>
            </a:r>
            <a:r>
              <a:rPr lang="pl-PL" sz="2800" dirty="0"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3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53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licznik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[100];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do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ConsoleKeyInfo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Console.ReadKey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DateTime.Now.Millisecond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tablica[licznik] = wartość % 10;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licznik++;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(licznik &lt; 100);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221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53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licznik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 =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[100];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do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ConsoleKeyInfo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Console.ReadKey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DateTime.Now.Millisecond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tablica[licznik] = wartość % 10;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licznik++;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(licznik &lt; 100);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61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53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licznik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[100];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ConsoleKeyInfo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Console.ReadKey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DateTime.Now.Millisecond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tablica[licznik] = wartość % 10;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licznik++;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(licznik &lt; 100);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503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53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licznik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[100];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do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ConsoleKeyInfo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Console.ReadKey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DateTime.Now.Millisecond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tablica[licznik] = wartość % 10;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licznik++;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(licznik &lt; 100);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78B5F35-2E61-47C7-8460-D40374D9B243}"/>
              </a:ext>
            </a:extLst>
          </p:cNvPr>
          <p:cNvSpPr txBox="1"/>
          <p:nvPr/>
        </p:nvSpPr>
        <p:spPr>
          <a:xfrm>
            <a:off x="5436096" y="4221088"/>
            <a:ext cx="215341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ostatnia cyfra</a:t>
            </a:r>
            <a:endParaRPr lang="pl-PL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DB324B3-F8AC-497E-8031-BF4432ECA463}"/>
              </a:ext>
            </a:extLst>
          </p:cNvPr>
          <p:cNvSpPr txBox="1"/>
          <p:nvPr/>
        </p:nvSpPr>
        <p:spPr>
          <a:xfrm>
            <a:off x="3275856" y="1628800"/>
            <a:ext cx="285539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To tylko referencja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53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licznik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[] tablica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[100];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do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ConsoleKeyInfo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cki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Console.ReadKey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DateTime.Now.Millisecond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tablica[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licznik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] = wartość % 10;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licznik++;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licznik &lt; 100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044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4911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//wyświetlenie liczb w konsoli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("\n\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nUzyskane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liczby losowe:");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s = "";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tablica)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s +=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element.ToString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173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9047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//wyświetlenie liczb w konsoli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("\n\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nUzyskane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liczby losowe:");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s = "";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tablica)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s +=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element.ToString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//dopisanie liczb do pliku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System.IO.File.AppendAllText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("liczbyLosowe.txt", s);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780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Przykład: liczby losowe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76687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//obliczanie liczby wystąpień poszczególnych cyfr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[] histogram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[10];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in tablica)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histogram[wartość]++;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//wyświetlenie histogramu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nHistogram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liczbaWartości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histogram)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liczbaWartości.ToString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 + " 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...");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C84E317-045F-4DF5-B022-6A323BCB68E6}"/>
              </a:ext>
            </a:extLst>
          </p:cNvPr>
          <p:cNvSpPr txBox="1"/>
          <p:nvPr/>
        </p:nvSpPr>
        <p:spPr>
          <a:xfrm>
            <a:off x="2266817" y="1484784"/>
            <a:ext cx="62386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Histogram dla liczb naturalnych: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wartość jest traktowana jak indeks tablicy</a:t>
            </a:r>
          </a:p>
        </p:txBody>
      </p:sp>
    </p:spTree>
    <p:extLst>
      <p:ext uri="{BB962C8B-B14F-4D97-AF65-F5344CB8AC3E}">
        <p14:creationId xmlns:p14="http://schemas.microsoft.com/office/powerpoint/2010/main" val="13638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Pliki tekstowe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4879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ourier New" panose="02070309020205020404" pitchFamily="49" charset="0"/>
              </a:rPr>
              <a:t>Czytanie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string[] linie =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File.ReadAllLines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@"c:\Windows\system.ini");</a:t>
            </a: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cs typeface="Courier New" panose="02070309020205020404" pitchFamily="49" charset="0"/>
              </a:rPr>
              <a:t>Wyświetlanie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(string linia in linie)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(linia);</a:t>
            </a:r>
          </a:p>
        </p:txBody>
      </p:sp>
    </p:spTree>
    <p:extLst>
      <p:ext uri="{BB962C8B-B14F-4D97-AF65-F5344CB8AC3E}">
        <p14:creationId xmlns:p14="http://schemas.microsoft.com/office/powerpoint/2010/main" val="404958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Pliki tekstowe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3471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ourier New" panose="02070309020205020404" pitchFamily="49" charset="0"/>
              </a:rPr>
              <a:t>Zapisywanie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nazwaPliku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"kopia.txt";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File.WriteAllLines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nazwaPliku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linie);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390B84F6-FEDB-4E4B-BFAA-2E5079C2ED8E}"/>
              </a:ext>
            </a:extLst>
          </p:cNvPr>
          <p:cNvGrpSpPr/>
          <p:nvPr/>
        </p:nvGrpSpPr>
        <p:grpSpPr>
          <a:xfrm>
            <a:off x="1331640" y="5589240"/>
            <a:ext cx="2176109" cy="888202"/>
            <a:chOff x="1331640" y="5709150"/>
            <a:chExt cx="2176109" cy="888202"/>
          </a:xfrm>
        </p:grpSpPr>
        <p:sp>
          <p:nvSpPr>
            <p:cNvPr id="4" name="pole tekstowe 3">
              <a:extLst>
                <a:ext uri="{FF2B5EF4-FFF2-40B4-BE49-F238E27FC236}">
                  <a16:creationId xmlns="" xmlns:a16="http://schemas.microsoft.com/office/drawing/2014/main" id="{EB8FCCF1-E0FB-4EF5-9D8E-0173EFF645AF}"/>
                </a:ext>
              </a:extLst>
            </p:cNvPr>
            <p:cNvSpPr txBox="1"/>
            <p:nvPr/>
          </p:nvSpPr>
          <p:spPr>
            <a:xfrm>
              <a:off x="1331640" y="6074132"/>
              <a:ext cx="2176109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nadpisywanie</a:t>
              </a:r>
              <a:endParaRPr lang="pl-PL" sz="2800" dirty="0">
                <a:cs typeface="Courier New" panose="02070309020205020404" pitchFamily="49" charset="0"/>
              </a:endParaRP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="" xmlns:a16="http://schemas.microsoft.com/office/drawing/2014/main" id="{6C59C8FA-33EA-4085-A008-9D2365FA5D69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2339753" y="5709150"/>
              <a:ext cx="79942" cy="364982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9EA0438-0372-4284-8DA7-55253D475D40}"/>
              </a:ext>
            </a:extLst>
          </p:cNvPr>
          <p:cNvSpPr txBox="1"/>
          <p:nvPr/>
        </p:nvSpPr>
        <p:spPr>
          <a:xfrm>
            <a:off x="786491" y="3360624"/>
            <a:ext cx="55547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ourier New" panose="02070309020205020404" pitchFamily="49" charset="0"/>
              </a:rPr>
              <a:t>Kopiowanie pliku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System.IO.File.Copy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nazwaPliku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nazwaPliku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+ ".bak",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157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Pliki tekstowe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ourier New" panose="02070309020205020404" pitchFamily="49" charset="0"/>
              </a:rPr>
              <a:t>Otwieranie w notatniku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System.Diagnostics.Process.Start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"notepad.exe",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nazwaPliku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1C12AE9-7952-49C0-A47B-EB952D5CC941}"/>
              </a:ext>
            </a:extLst>
          </p:cNvPr>
          <p:cNvSpPr txBox="1"/>
          <p:nvPr/>
        </p:nvSpPr>
        <p:spPr>
          <a:xfrm>
            <a:off x="621688" y="3717032"/>
            <a:ext cx="744421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Ogólniejszy przepis na uruchamianie programów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i przekazywanie do nich argumentów linii komend</a:t>
            </a:r>
          </a:p>
        </p:txBody>
      </p:sp>
    </p:spTree>
    <p:extLst>
      <p:ext uri="{BB962C8B-B14F-4D97-AF65-F5344CB8AC3E}">
        <p14:creationId xmlns:p14="http://schemas.microsoft.com/office/powerpoint/2010/main" val="39534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dwuwymiarowa (macierz)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516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[,] ti2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[2, 3];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7018F2D-D4ED-4570-8606-ABE2774C6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66618"/>
              </p:ext>
            </p:extLst>
          </p:nvPr>
        </p:nvGraphicFramePr>
        <p:xfrm>
          <a:off x="899592" y="4437112"/>
          <a:ext cx="1800200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0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0</a:t>
                      </a:r>
                      <a:endParaRPr lang="pl-PL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5260592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26B867C-BBC0-4158-91E0-0DC96D06B958}"/>
              </a:ext>
            </a:extLst>
          </p:cNvPr>
          <p:cNvSpPr txBox="1"/>
          <p:nvPr/>
        </p:nvSpPr>
        <p:spPr>
          <a:xfrm>
            <a:off x="899592" y="5893337"/>
            <a:ext cx="67428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Co jest wierszem, a co kolumną – konwencja!</a:t>
            </a:r>
            <a:endParaRPr lang="pl-PL" sz="2800" dirty="0"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0D519FD-2533-4461-93BE-814D040049CA}"/>
              </a:ext>
            </a:extLst>
          </p:cNvPr>
          <p:cNvSpPr txBox="1"/>
          <p:nvPr/>
        </p:nvSpPr>
        <p:spPr>
          <a:xfrm>
            <a:off x="4716016" y="2265097"/>
            <a:ext cx="321184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2 wiersze, 3 kolumny</a:t>
            </a:r>
            <a:endParaRPr lang="pl-PL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dwuwymiarowa (macierz)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5161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[,] ti2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[2, 3]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 0, 1, 2 },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 3, 4, 5 }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0D519FD-2533-4461-93BE-814D040049CA}"/>
              </a:ext>
            </a:extLst>
          </p:cNvPr>
          <p:cNvSpPr txBox="1"/>
          <p:nvPr/>
        </p:nvSpPr>
        <p:spPr>
          <a:xfrm>
            <a:off x="4716016" y="2265097"/>
            <a:ext cx="321184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2 wiersze, 3 kolumny</a:t>
            </a:r>
            <a:endParaRPr lang="pl-PL" sz="2800" dirty="0">
              <a:cs typeface="Courier New" panose="02070309020205020404" pitchFamily="49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B50AB919-389D-493E-BFD8-7F6E20C6E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23780"/>
              </p:ext>
            </p:extLst>
          </p:nvPr>
        </p:nvGraphicFramePr>
        <p:xfrm>
          <a:off x="899592" y="4437112"/>
          <a:ext cx="1800200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0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0</a:t>
                      </a:r>
                      <a:endParaRPr lang="pl-PL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5260592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EEE58768-9386-4E56-A2CF-F132F23F9969}"/>
              </a:ext>
            </a:extLst>
          </p:cNvPr>
          <p:cNvSpPr txBox="1"/>
          <p:nvPr/>
        </p:nvSpPr>
        <p:spPr>
          <a:xfrm>
            <a:off x="899592" y="5893337"/>
            <a:ext cx="67428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Co jest wierszem, a co kolumną – konwencja!</a:t>
            </a:r>
            <a:endParaRPr lang="pl-PL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dwuwymiarowa (macierz)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5161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[,] ti2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[2, 3]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 0, 1, 2 },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 3, 4, 5 }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B1DF36B-A101-456E-84DD-22C40D0BA743}"/>
              </a:ext>
            </a:extLst>
          </p:cNvPr>
          <p:cNvSpPr txBox="1"/>
          <p:nvPr/>
        </p:nvSpPr>
        <p:spPr>
          <a:xfrm>
            <a:off x="792759" y="4071848"/>
            <a:ext cx="6452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ti2.Length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ti2.Rank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ti2.GetLength(0)</a:t>
            </a:r>
            <a:r>
              <a:rPr lang="pl-PL" sz="2400" dirty="0">
                <a:cs typeface="Courier New" panose="02070309020205020404" pitchFamily="49" charset="0"/>
              </a:rPr>
              <a:t>,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ti2.GetLength(1)</a:t>
            </a:r>
          </a:p>
        </p:txBody>
      </p:sp>
    </p:spTree>
    <p:extLst>
      <p:ext uri="{BB962C8B-B14F-4D97-AF65-F5344CB8AC3E}">
        <p14:creationId xmlns:p14="http://schemas.microsoft.com/office/powerpoint/2010/main" val="142645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C097CBB1-1882-4FD4-839B-91D3E4222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16896"/>
              </p:ext>
            </p:extLst>
          </p:nvPr>
        </p:nvGraphicFramePr>
        <p:xfrm>
          <a:off x="899592" y="249289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55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dwuwymiarowa (macierz)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742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int[,] ti2 = new int[2, 3];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2; i++)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//wiersze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j = 0; j &lt; 3; j++)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//kolumny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ti2[i, j] = 3 * i + j;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3FCEC6C-FE77-4709-8BED-F4A89FDDBFC0}"/>
              </a:ext>
            </a:extLst>
          </p:cNvPr>
          <p:cNvSpPr txBox="1"/>
          <p:nvPr/>
        </p:nvSpPr>
        <p:spPr>
          <a:xfrm>
            <a:off x="792760" y="3573016"/>
            <a:ext cx="6482287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ti2[</a:t>
            </a:r>
            <a:r>
              <a:rPr lang="pl-PL" sz="2800" i="1" dirty="0" err="1">
                <a:cs typeface="Courier New" panose="02070309020205020404" pitchFamily="49" charset="0"/>
              </a:rPr>
              <a:t>wiersz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i="1" dirty="0" err="1">
                <a:cs typeface="Courier New" panose="02070309020205020404" pitchFamily="49" charset="0"/>
              </a:rPr>
              <a:t>kolumna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Czasem wygodniej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ti2[</a:t>
            </a:r>
            <a:r>
              <a:rPr lang="pl-PL" sz="2800" i="1" dirty="0" err="1">
                <a:cs typeface="Courier New" panose="02070309020205020404" pitchFamily="49" charset="0"/>
              </a:rPr>
              <a:t>kolumna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i="1" dirty="0" err="1">
                <a:cs typeface="Courier New" panose="02070309020205020404" pitchFamily="49" charset="0"/>
              </a:rPr>
              <a:t>wiersz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800" dirty="0">
                <a:cs typeface="Courier New" panose="02070309020205020404" pitchFamily="49" charset="0"/>
              </a:rPr>
              <a:t> 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                       przez analogię do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ti2[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850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dla typów referencyjnych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0054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1.</a:t>
            </a:r>
            <a:endParaRPr lang="fr-FR" sz="2400" dirty="0">
              <a:cs typeface="Courier New" panose="02070309020205020404" pitchFamily="49" charset="0"/>
            </a:endParaRPr>
          </a:p>
          <a:p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te;</a:t>
            </a:r>
          </a:p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(te[0].Message);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cs typeface="Courier New" panose="02070309020205020404" pitchFamily="49" charset="0"/>
              </a:rPr>
              <a:t>2.</a:t>
            </a:r>
            <a:endParaRPr lang="fr-FR" sz="2400" dirty="0">
              <a:cs typeface="Courier New" panose="02070309020205020404" pitchFamily="49" charset="0"/>
            </a:endParaRPr>
          </a:p>
          <a:p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te = new Exception[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(te[0].Message);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cs typeface="Courier New" panose="02070309020205020404" pitchFamily="49" charset="0"/>
              </a:rPr>
              <a:t>3.</a:t>
            </a:r>
            <a:endParaRPr lang="fr-FR" sz="2400" dirty="0">
              <a:cs typeface="Courier New" panose="02070309020205020404" pitchFamily="49" charset="0"/>
            </a:endParaRPr>
          </a:p>
          <a:p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te = new Exception[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new Exception(), new Exception() };</a:t>
            </a:r>
          </a:p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(te[0].Message);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98D0A470-BDA4-42BC-A75C-A2B2B4D14775}"/>
              </a:ext>
            </a:extLst>
          </p:cNvPr>
          <p:cNvSpPr txBox="1"/>
          <p:nvPr/>
        </p:nvSpPr>
        <p:spPr>
          <a:xfrm>
            <a:off x="6300192" y="1772816"/>
            <a:ext cx="238308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Błąd kompilacji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8F3242A-E821-4FFD-936F-6C26527B600B}"/>
              </a:ext>
            </a:extLst>
          </p:cNvPr>
          <p:cNvSpPr txBox="1"/>
          <p:nvPr/>
        </p:nvSpPr>
        <p:spPr>
          <a:xfrm>
            <a:off x="3772961" y="2936850"/>
            <a:ext cx="491031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Błąd </a:t>
            </a:r>
            <a:r>
              <a:rPr lang="pl-PL" sz="2800" i="1" dirty="0" err="1">
                <a:solidFill>
                  <a:schemeClr val="bg1"/>
                </a:solidFill>
              </a:rPr>
              <a:t>runtime</a:t>
            </a:r>
            <a:r>
              <a:rPr lang="pl-PL" sz="2800" i="1" dirty="0">
                <a:solidFill>
                  <a:schemeClr val="bg1"/>
                </a:solidFill>
              </a:rPr>
              <a:t>:</a:t>
            </a:r>
          </a:p>
          <a:p>
            <a:r>
              <a:rPr lang="pl-P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NullReferenceException</a:t>
            </a:r>
            <a:endParaRPr lang="pl-P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4138446E-504B-4E5F-ADA6-C016720D6E71}"/>
              </a:ext>
            </a:extLst>
          </p:cNvPr>
          <p:cNvSpPr txBox="1"/>
          <p:nvPr/>
        </p:nvSpPr>
        <p:spPr>
          <a:xfrm>
            <a:off x="8036784" y="5199007"/>
            <a:ext cx="61427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1892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dla typów referencyjnych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295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Exception[3];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Exception("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Komunikat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HelpLink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"http://www.umk.pl/";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00465AB-DDBD-422C-AED4-66021E0C037B}"/>
              </a:ext>
            </a:extLst>
          </p:cNvPr>
          <p:cNvSpPr txBox="1"/>
          <p:nvPr/>
        </p:nvSpPr>
        <p:spPr>
          <a:xfrm>
            <a:off x="2267744" y="3917960"/>
            <a:ext cx="632737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Do tworzenia tablicy należy użyć pętli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Próba użycia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800" dirty="0">
                <a:cs typeface="Courier New" panose="02070309020205020404" pitchFamily="49" charset="0"/>
              </a:rPr>
              <a:t> → błąd kompilacji</a:t>
            </a:r>
          </a:p>
        </p:txBody>
      </p:sp>
    </p:spTree>
    <p:extLst>
      <p:ext uri="{BB962C8B-B14F-4D97-AF65-F5344CB8AC3E}">
        <p14:creationId xmlns:p14="http://schemas.microsoft.com/office/powerpoint/2010/main" val="474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Płytkie i głębokie kopiowanie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70667" y="1628800"/>
            <a:ext cx="5648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Załóżmy, że istnieje zainicjowana tablica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pl-PL" sz="2400" dirty="0">
                <a:cs typeface="Courier New" panose="02070309020205020404" pitchFamily="49" charset="0"/>
              </a:rPr>
              <a:t>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z elementami typu referencyjnego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kopia1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00465AB-DDBD-422C-AED4-66021E0C037B}"/>
              </a:ext>
            </a:extLst>
          </p:cNvPr>
          <p:cNvSpPr txBox="1"/>
          <p:nvPr/>
        </p:nvSpPr>
        <p:spPr>
          <a:xfrm>
            <a:off x="6441679" y="1632909"/>
            <a:ext cx="254031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Kopia referencji 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do tablicy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93198F6-726F-4E65-8E5F-242F59BF1582}"/>
              </a:ext>
            </a:extLst>
          </p:cNvPr>
          <p:cNvSpPr txBox="1"/>
          <p:nvPr/>
        </p:nvSpPr>
        <p:spPr>
          <a:xfrm>
            <a:off x="548933" y="3140968"/>
            <a:ext cx="8664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Exception[t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.Length];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.Length; ++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59808B0-277F-447F-9746-9D9CEF68DD92}"/>
              </a:ext>
            </a:extLst>
          </p:cNvPr>
          <p:cNvSpPr txBox="1"/>
          <p:nvPr/>
        </p:nvSpPr>
        <p:spPr>
          <a:xfrm>
            <a:off x="5474498" y="3233634"/>
            <a:ext cx="349454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Kopia tablicy referencji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(płytka kopia)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B5F7455-56B4-46C8-922A-C4D3538C9816}"/>
              </a:ext>
            </a:extLst>
          </p:cNvPr>
          <p:cNvSpPr txBox="1"/>
          <p:nvPr/>
        </p:nvSpPr>
        <p:spPr>
          <a:xfrm>
            <a:off x="570667" y="4725144"/>
            <a:ext cx="8664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Exception[t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.Length];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.Length; ++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kopia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Exception(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tablica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].Message);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FD966EE-2203-4895-AA24-3181C0246664}"/>
              </a:ext>
            </a:extLst>
          </p:cNvPr>
          <p:cNvSpPr txBox="1"/>
          <p:nvPr/>
        </p:nvSpPr>
        <p:spPr>
          <a:xfrm>
            <a:off x="5292080" y="5724544"/>
            <a:ext cx="362220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Klonowanie elementów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(głęboka kopia)</a:t>
            </a:r>
          </a:p>
        </p:txBody>
      </p:sp>
    </p:spTree>
    <p:extLst>
      <p:ext uri="{BB962C8B-B14F-4D97-AF65-F5344CB8AC3E}">
        <p14:creationId xmlns:p14="http://schemas.microsoft.com/office/powerpoint/2010/main" val="11397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Płytkie i głębokie kopiowanie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45E5028E-84A0-44C1-94D1-292615C41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24135"/>
              </p:ext>
            </p:extLst>
          </p:nvPr>
        </p:nvGraphicFramePr>
        <p:xfrm>
          <a:off x="1717578" y="1916832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9" name="Owal 8">
            <a:extLst>
              <a:ext uri="{FF2B5EF4-FFF2-40B4-BE49-F238E27FC236}">
                <a16:creationId xmlns="" xmlns:a16="http://schemas.microsoft.com/office/drawing/2014/main" id="{A3385BF6-0C2A-4552-9D18-2B9B298A095E}"/>
              </a:ext>
            </a:extLst>
          </p:cNvPr>
          <p:cNvSpPr/>
          <p:nvPr/>
        </p:nvSpPr>
        <p:spPr>
          <a:xfrm>
            <a:off x="2843808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29A7AF9A-CC7B-4871-8600-96FFB658E648}"/>
              </a:ext>
            </a:extLst>
          </p:cNvPr>
          <p:cNvSpPr/>
          <p:nvPr/>
        </p:nvSpPr>
        <p:spPr>
          <a:xfrm>
            <a:off x="395536" y="1990555"/>
            <a:ext cx="542994" cy="5840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463D28CB-91D1-4645-8B33-BC84179D9469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>
            <a:off x="938530" y="2282592"/>
            <a:ext cx="779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D92D741-B65F-4486-9D8C-10CD64EDA1C6}"/>
              </a:ext>
            </a:extLst>
          </p:cNvPr>
          <p:cNvSpPr txBox="1"/>
          <p:nvPr/>
        </p:nvSpPr>
        <p:spPr>
          <a:xfrm>
            <a:off x="434603" y="209792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</a:p>
        </p:txBody>
      </p:sp>
      <p:sp>
        <p:nvSpPr>
          <p:cNvPr id="18" name="Owal 17">
            <a:extLst>
              <a:ext uri="{FF2B5EF4-FFF2-40B4-BE49-F238E27FC236}">
                <a16:creationId xmlns="" xmlns:a16="http://schemas.microsoft.com/office/drawing/2014/main" id="{F4BCBE0F-FA88-42F4-A6A9-2C5582B571A3}"/>
              </a:ext>
            </a:extLst>
          </p:cNvPr>
          <p:cNvSpPr/>
          <p:nvPr/>
        </p:nvSpPr>
        <p:spPr>
          <a:xfrm>
            <a:off x="3491880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="" xmlns:a16="http://schemas.microsoft.com/office/drawing/2014/main" id="{37F0033C-9EA3-443C-8E05-D8A6BD457340}"/>
              </a:ext>
            </a:extLst>
          </p:cNvPr>
          <p:cNvSpPr/>
          <p:nvPr/>
        </p:nvSpPr>
        <p:spPr>
          <a:xfrm>
            <a:off x="4139952" y="315342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12A2F68B-A001-4135-A5E0-52A12C0CE99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31840" y="2642045"/>
            <a:ext cx="173500" cy="4932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5411D3C1-1BC1-462E-A40E-8EE693388BF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779912" y="2652619"/>
            <a:ext cx="6520" cy="482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AED53889-760F-4322-8063-172A41E40B3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355976" y="2642045"/>
            <a:ext cx="72008" cy="5113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3161721" y="2341781"/>
            <a:ext cx="1266263" cy="250954"/>
            <a:chOff x="3161721" y="2341781"/>
            <a:chExt cx="1266263" cy="250954"/>
          </a:xfrm>
        </p:grpSpPr>
        <p:sp>
          <p:nvSpPr>
            <p:cNvPr id="2" name="Elipsa 1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843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Płytkie i głębokie kopiowanie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45E5028E-84A0-44C1-94D1-292615C41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97266"/>
              </p:ext>
            </p:extLst>
          </p:nvPr>
        </p:nvGraphicFramePr>
        <p:xfrm>
          <a:off x="1717578" y="1916832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9" name="Owal 8">
            <a:extLst>
              <a:ext uri="{FF2B5EF4-FFF2-40B4-BE49-F238E27FC236}">
                <a16:creationId xmlns="" xmlns:a16="http://schemas.microsoft.com/office/drawing/2014/main" id="{A3385BF6-0C2A-4552-9D18-2B9B298A095E}"/>
              </a:ext>
            </a:extLst>
          </p:cNvPr>
          <p:cNvSpPr/>
          <p:nvPr/>
        </p:nvSpPr>
        <p:spPr>
          <a:xfrm>
            <a:off x="2843808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29A7AF9A-CC7B-4871-8600-96FFB658E648}"/>
              </a:ext>
            </a:extLst>
          </p:cNvPr>
          <p:cNvSpPr/>
          <p:nvPr/>
        </p:nvSpPr>
        <p:spPr>
          <a:xfrm>
            <a:off x="395536" y="1990555"/>
            <a:ext cx="542994" cy="5840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463D28CB-91D1-4645-8B33-BC84179D9469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>
            <a:off x="938530" y="2282592"/>
            <a:ext cx="779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D92D741-B65F-4486-9D8C-10CD64EDA1C6}"/>
              </a:ext>
            </a:extLst>
          </p:cNvPr>
          <p:cNvSpPr txBox="1"/>
          <p:nvPr/>
        </p:nvSpPr>
        <p:spPr>
          <a:xfrm>
            <a:off x="434603" y="209792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</a:p>
        </p:txBody>
      </p:sp>
      <p:sp>
        <p:nvSpPr>
          <p:cNvPr id="18" name="Owal 17">
            <a:extLst>
              <a:ext uri="{FF2B5EF4-FFF2-40B4-BE49-F238E27FC236}">
                <a16:creationId xmlns="" xmlns:a16="http://schemas.microsoft.com/office/drawing/2014/main" id="{F4BCBE0F-FA88-42F4-A6A9-2C5582B571A3}"/>
              </a:ext>
            </a:extLst>
          </p:cNvPr>
          <p:cNvSpPr/>
          <p:nvPr/>
        </p:nvSpPr>
        <p:spPr>
          <a:xfrm>
            <a:off x="3491880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="" xmlns:a16="http://schemas.microsoft.com/office/drawing/2014/main" id="{37F0033C-9EA3-443C-8E05-D8A6BD457340}"/>
              </a:ext>
            </a:extLst>
          </p:cNvPr>
          <p:cNvSpPr/>
          <p:nvPr/>
        </p:nvSpPr>
        <p:spPr>
          <a:xfrm>
            <a:off x="4139952" y="315342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12A2F68B-A001-4135-A5E0-52A12C0CE99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31840" y="2642045"/>
            <a:ext cx="173500" cy="4932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5411D3C1-1BC1-462E-A40E-8EE693388BF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779912" y="2652619"/>
            <a:ext cx="6520" cy="482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AED53889-760F-4322-8063-172A41E40B3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355976" y="2642045"/>
            <a:ext cx="72008" cy="5113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>
            <a:extLst>
              <a:ext uri="{FF2B5EF4-FFF2-40B4-BE49-F238E27FC236}">
                <a16:creationId xmlns="" xmlns:a16="http://schemas.microsoft.com/office/drawing/2014/main" id="{491BF305-EC99-4439-BB45-5CFCF58D5347}"/>
              </a:ext>
            </a:extLst>
          </p:cNvPr>
          <p:cNvGrpSpPr/>
          <p:nvPr/>
        </p:nvGrpSpPr>
        <p:grpSpPr>
          <a:xfrm>
            <a:off x="4572000" y="1990555"/>
            <a:ext cx="2508736" cy="584074"/>
            <a:chOff x="4572000" y="1990555"/>
            <a:chExt cx="2508736" cy="584074"/>
          </a:xfrm>
        </p:grpSpPr>
        <p:sp>
          <p:nvSpPr>
            <p:cNvPr id="15" name="Owal 14">
              <a:extLst>
                <a:ext uri="{FF2B5EF4-FFF2-40B4-BE49-F238E27FC236}">
                  <a16:creationId xmlns="" xmlns:a16="http://schemas.microsoft.com/office/drawing/2014/main" id="{C3C74179-EFCD-4DD5-90F3-B9AA837879AB}"/>
                </a:ext>
              </a:extLst>
            </p:cNvPr>
            <p:cNvSpPr/>
            <p:nvPr/>
          </p:nvSpPr>
          <p:spPr>
            <a:xfrm>
              <a:off x="5523053" y="1990555"/>
              <a:ext cx="542994" cy="58407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ze strzałką 15">
              <a:extLst>
                <a:ext uri="{FF2B5EF4-FFF2-40B4-BE49-F238E27FC236}">
                  <a16:creationId xmlns="" xmlns:a16="http://schemas.microsoft.com/office/drawing/2014/main" id="{8B4DCDE2-BDBF-4B1A-879B-2E3EB9D92C7E}"/>
                </a:ext>
              </a:extLst>
            </p:cNvPr>
            <p:cNvCxnSpPr>
              <a:cxnSpLocks/>
              <a:stCxn id="15" idx="2"/>
              <a:endCxn id="8" idx="3"/>
            </p:cNvCxnSpPr>
            <p:nvPr/>
          </p:nvCxnSpPr>
          <p:spPr>
            <a:xfrm flipH="1">
              <a:off x="4572000" y="2282592"/>
              <a:ext cx="95105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ole tekstowe 20">
              <a:extLst>
                <a:ext uri="{FF2B5EF4-FFF2-40B4-BE49-F238E27FC236}">
                  <a16:creationId xmlns="" xmlns:a16="http://schemas.microsoft.com/office/drawing/2014/main" id="{948D12B1-97FC-4655-AEFD-C0B7580187E6}"/>
                </a:ext>
              </a:extLst>
            </p:cNvPr>
            <p:cNvSpPr txBox="1"/>
            <p:nvPr/>
          </p:nvSpPr>
          <p:spPr>
            <a:xfrm>
              <a:off x="6068921" y="210710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kopia1</a:t>
              </a: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A0BBE5E5-E01B-4A8F-B995-B3E786747B90}"/>
              </a:ext>
            </a:extLst>
          </p:cNvPr>
          <p:cNvSpPr txBox="1"/>
          <p:nvPr/>
        </p:nvSpPr>
        <p:spPr>
          <a:xfrm>
            <a:off x="6228184" y="2888646"/>
            <a:ext cx="254031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Kopia referencji 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do tablicy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3161721" y="2341781"/>
            <a:ext cx="1266263" cy="250954"/>
            <a:chOff x="3161721" y="2341781"/>
            <a:chExt cx="1266263" cy="250954"/>
          </a:xfrm>
        </p:grpSpPr>
        <p:sp>
          <p:nvSpPr>
            <p:cNvPr id="26" name="Elipsa 25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Elipsa 26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878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Płytkie i głębokie kopiowanie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45E5028E-84A0-44C1-94D1-292615C41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91578"/>
              </p:ext>
            </p:extLst>
          </p:nvPr>
        </p:nvGraphicFramePr>
        <p:xfrm>
          <a:off x="1717578" y="1916832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9" name="Owal 8">
            <a:extLst>
              <a:ext uri="{FF2B5EF4-FFF2-40B4-BE49-F238E27FC236}">
                <a16:creationId xmlns="" xmlns:a16="http://schemas.microsoft.com/office/drawing/2014/main" id="{A3385BF6-0C2A-4552-9D18-2B9B298A095E}"/>
              </a:ext>
            </a:extLst>
          </p:cNvPr>
          <p:cNvSpPr/>
          <p:nvPr/>
        </p:nvSpPr>
        <p:spPr>
          <a:xfrm>
            <a:off x="2843808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29A7AF9A-CC7B-4871-8600-96FFB658E648}"/>
              </a:ext>
            </a:extLst>
          </p:cNvPr>
          <p:cNvSpPr/>
          <p:nvPr/>
        </p:nvSpPr>
        <p:spPr>
          <a:xfrm>
            <a:off x="395536" y="1990555"/>
            <a:ext cx="542994" cy="5840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463D28CB-91D1-4645-8B33-BC84179D9469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>
            <a:off x="938530" y="2282592"/>
            <a:ext cx="779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D92D741-B65F-4486-9D8C-10CD64EDA1C6}"/>
              </a:ext>
            </a:extLst>
          </p:cNvPr>
          <p:cNvSpPr txBox="1"/>
          <p:nvPr/>
        </p:nvSpPr>
        <p:spPr>
          <a:xfrm>
            <a:off x="434603" y="209792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</a:p>
        </p:txBody>
      </p:sp>
      <p:sp>
        <p:nvSpPr>
          <p:cNvPr id="18" name="Owal 17">
            <a:extLst>
              <a:ext uri="{FF2B5EF4-FFF2-40B4-BE49-F238E27FC236}">
                <a16:creationId xmlns="" xmlns:a16="http://schemas.microsoft.com/office/drawing/2014/main" id="{F4BCBE0F-FA88-42F4-A6A9-2C5582B571A3}"/>
              </a:ext>
            </a:extLst>
          </p:cNvPr>
          <p:cNvSpPr/>
          <p:nvPr/>
        </p:nvSpPr>
        <p:spPr>
          <a:xfrm>
            <a:off x="3491880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="" xmlns:a16="http://schemas.microsoft.com/office/drawing/2014/main" id="{37F0033C-9EA3-443C-8E05-D8A6BD457340}"/>
              </a:ext>
            </a:extLst>
          </p:cNvPr>
          <p:cNvSpPr/>
          <p:nvPr/>
        </p:nvSpPr>
        <p:spPr>
          <a:xfrm>
            <a:off x="4139952" y="315342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12A2F68B-A001-4135-A5E0-52A12C0CE99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31840" y="2642045"/>
            <a:ext cx="173500" cy="4932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5411D3C1-1BC1-462E-A40E-8EE693388BF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779912" y="2652619"/>
            <a:ext cx="6520" cy="482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AED53889-760F-4322-8063-172A41E40B3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355976" y="2642045"/>
            <a:ext cx="72008" cy="5113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a 24">
            <a:extLst>
              <a:ext uri="{FF2B5EF4-FFF2-40B4-BE49-F238E27FC236}">
                <a16:creationId xmlns="" xmlns:a16="http://schemas.microsoft.com/office/drawing/2014/main" id="{FA8DEC17-F33E-47C5-B9A9-39AE631E3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58071"/>
              </p:ext>
            </p:extLst>
          </p:nvPr>
        </p:nvGraphicFramePr>
        <p:xfrm>
          <a:off x="1717578" y="4316000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grpSp>
        <p:nvGrpSpPr>
          <p:cNvPr id="37" name="Grupa 36">
            <a:extLst>
              <a:ext uri="{FF2B5EF4-FFF2-40B4-BE49-F238E27FC236}">
                <a16:creationId xmlns="" xmlns:a16="http://schemas.microsoft.com/office/drawing/2014/main" id="{F284835C-5F6F-45FB-9C08-CDE58503F2C0}"/>
              </a:ext>
            </a:extLst>
          </p:cNvPr>
          <p:cNvGrpSpPr/>
          <p:nvPr/>
        </p:nvGrpSpPr>
        <p:grpSpPr>
          <a:xfrm>
            <a:off x="175809" y="3722751"/>
            <a:ext cx="4252175" cy="1659757"/>
            <a:chOff x="175809" y="3722751"/>
            <a:chExt cx="4252175" cy="1659757"/>
          </a:xfrm>
        </p:grpSpPr>
        <p:sp>
          <p:nvSpPr>
            <p:cNvPr id="26" name="Owal 25">
              <a:extLst>
                <a:ext uri="{FF2B5EF4-FFF2-40B4-BE49-F238E27FC236}">
                  <a16:creationId xmlns="" xmlns:a16="http://schemas.microsoft.com/office/drawing/2014/main" id="{82746C5C-F78C-4139-811C-77A036583488}"/>
                </a:ext>
              </a:extLst>
            </p:cNvPr>
            <p:cNvSpPr/>
            <p:nvPr/>
          </p:nvSpPr>
          <p:spPr>
            <a:xfrm>
              <a:off x="395536" y="4389723"/>
              <a:ext cx="542994" cy="58407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y ze strzałką 26">
              <a:extLst>
                <a:ext uri="{FF2B5EF4-FFF2-40B4-BE49-F238E27FC236}">
                  <a16:creationId xmlns="" xmlns:a16="http://schemas.microsoft.com/office/drawing/2014/main" id="{5206B956-A125-4F8E-819E-58582F380A6C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>
            <a:xfrm>
              <a:off x="938530" y="4681760"/>
              <a:ext cx="7790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>
              <a:extLst>
                <a:ext uri="{FF2B5EF4-FFF2-40B4-BE49-F238E27FC236}">
                  <a16:creationId xmlns="" xmlns:a16="http://schemas.microsoft.com/office/drawing/2014/main" id="{7510AE87-7114-4F06-A716-8DBB594E0F72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H="1" flipV="1">
              <a:off x="3131840" y="3722751"/>
              <a:ext cx="146721" cy="575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>
              <a:extLst>
                <a:ext uri="{FF2B5EF4-FFF2-40B4-BE49-F238E27FC236}">
                  <a16:creationId xmlns="" xmlns:a16="http://schemas.microsoft.com/office/drawing/2014/main" id="{E3969681-8A22-456D-ACF1-BE1C1F08810A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3776652" y="3722751"/>
              <a:ext cx="3260" cy="575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>
              <a:extLst>
                <a:ext uri="{FF2B5EF4-FFF2-40B4-BE49-F238E27FC236}">
                  <a16:creationId xmlns="" xmlns:a16="http://schemas.microsoft.com/office/drawing/2014/main" id="{3F0ECD2B-4DF4-4659-82C4-C243B964FFAA}"/>
                </a:ext>
              </a:extLst>
            </p:cNvPr>
            <p:cNvCxnSpPr>
              <a:cxnSpLocks/>
              <a:endCxn id="19" idx="4"/>
            </p:cNvCxnSpPr>
            <p:nvPr/>
          </p:nvCxnSpPr>
          <p:spPr>
            <a:xfrm flipV="1">
              <a:off x="4355976" y="3740925"/>
              <a:ext cx="72008" cy="5569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>
              <a:extLst>
                <a:ext uri="{FF2B5EF4-FFF2-40B4-BE49-F238E27FC236}">
                  <a16:creationId xmlns="" xmlns:a16="http://schemas.microsoft.com/office/drawing/2014/main" id="{9FA5C029-BE57-4A88-B0F9-B912A36BC683}"/>
                </a:ext>
              </a:extLst>
            </p:cNvPr>
            <p:cNvSpPr txBox="1"/>
            <p:nvPr/>
          </p:nvSpPr>
          <p:spPr>
            <a:xfrm>
              <a:off x="175809" y="5013176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kopia2</a:t>
              </a:r>
            </a:p>
          </p:txBody>
        </p:sp>
      </p:grpSp>
      <p:sp>
        <p:nvSpPr>
          <p:cNvPr id="38" name="pole tekstowe 37">
            <a:extLst>
              <a:ext uri="{FF2B5EF4-FFF2-40B4-BE49-F238E27FC236}">
                <a16:creationId xmlns="" xmlns:a16="http://schemas.microsoft.com/office/drawing/2014/main" id="{317FD790-AF43-4D91-9F91-E8C42DD44B71}"/>
              </a:ext>
            </a:extLst>
          </p:cNvPr>
          <p:cNvSpPr txBox="1"/>
          <p:nvPr/>
        </p:nvSpPr>
        <p:spPr>
          <a:xfrm>
            <a:off x="5118463" y="4204706"/>
            <a:ext cx="349454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Kopia tablicy referencji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(płytka kopia)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161721" y="2341781"/>
            <a:ext cx="1266263" cy="250954"/>
            <a:chOff x="3161721" y="2341781"/>
            <a:chExt cx="1266263" cy="250954"/>
          </a:xfrm>
        </p:grpSpPr>
        <p:sp>
          <p:nvSpPr>
            <p:cNvPr id="32" name="Elipsa 31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Elipsa 33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3161721" y="4729668"/>
            <a:ext cx="1266263" cy="250954"/>
            <a:chOff x="3161721" y="2341781"/>
            <a:chExt cx="1266263" cy="250954"/>
          </a:xfrm>
        </p:grpSpPr>
        <p:sp>
          <p:nvSpPr>
            <p:cNvPr id="36" name="Elipsa 35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Elipsa 38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Elipsa 39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14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Płytkie i głębokie kopiowanie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45E5028E-84A0-44C1-94D1-292615C41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45115"/>
              </p:ext>
            </p:extLst>
          </p:nvPr>
        </p:nvGraphicFramePr>
        <p:xfrm>
          <a:off x="1717578" y="1916832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9" name="Owal 8">
            <a:extLst>
              <a:ext uri="{FF2B5EF4-FFF2-40B4-BE49-F238E27FC236}">
                <a16:creationId xmlns="" xmlns:a16="http://schemas.microsoft.com/office/drawing/2014/main" id="{A3385BF6-0C2A-4552-9D18-2B9B298A095E}"/>
              </a:ext>
            </a:extLst>
          </p:cNvPr>
          <p:cNvSpPr/>
          <p:nvPr/>
        </p:nvSpPr>
        <p:spPr>
          <a:xfrm>
            <a:off x="2843808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29A7AF9A-CC7B-4871-8600-96FFB658E648}"/>
              </a:ext>
            </a:extLst>
          </p:cNvPr>
          <p:cNvSpPr/>
          <p:nvPr/>
        </p:nvSpPr>
        <p:spPr>
          <a:xfrm>
            <a:off x="395536" y="1990555"/>
            <a:ext cx="542994" cy="5840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463D28CB-91D1-4645-8B33-BC84179D9469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>
            <a:off x="938530" y="2282592"/>
            <a:ext cx="779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D92D741-B65F-4486-9D8C-10CD64EDA1C6}"/>
              </a:ext>
            </a:extLst>
          </p:cNvPr>
          <p:cNvSpPr txBox="1"/>
          <p:nvPr/>
        </p:nvSpPr>
        <p:spPr>
          <a:xfrm>
            <a:off x="434603" y="209792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</a:p>
        </p:txBody>
      </p:sp>
      <p:sp>
        <p:nvSpPr>
          <p:cNvPr id="18" name="Owal 17">
            <a:extLst>
              <a:ext uri="{FF2B5EF4-FFF2-40B4-BE49-F238E27FC236}">
                <a16:creationId xmlns="" xmlns:a16="http://schemas.microsoft.com/office/drawing/2014/main" id="{F4BCBE0F-FA88-42F4-A6A9-2C5582B571A3}"/>
              </a:ext>
            </a:extLst>
          </p:cNvPr>
          <p:cNvSpPr/>
          <p:nvPr/>
        </p:nvSpPr>
        <p:spPr>
          <a:xfrm>
            <a:off x="3491880" y="3135248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="" xmlns:a16="http://schemas.microsoft.com/office/drawing/2014/main" id="{37F0033C-9EA3-443C-8E05-D8A6BD457340}"/>
              </a:ext>
            </a:extLst>
          </p:cNvPr>
          <p:cNvSpPr/>
          <p:nvPr/>
        </p:nvSpPr>
        <p:spPr>
          <a:xfrm>
            <a:off x="4139952" y="315342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12A2F68B-A001-4135-A5E0-52A12C0CE99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31840" y="2642045"/>
            <a:ext cx="173500" cy="4932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5411D3C1-1BC1-462E-A40E-8EE693388BF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779912" y="2652619"/>
            <a:ext cx="6520" cy="482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AED53889-760F-4322-8063-172A41E40B3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355976" y="2642045"/>
            <a:ext cx="72008" cy="5113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CBAAB561-9761-45DE-AE7F-8D7BEC380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79326"/>
              </p:ext>
            </p:extLst>
          </p:nvPr>
        </p:nvGraphicFramePr>
        <p:xfrm>
          <a:off x="1717578" y="449593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16" name="Owal 15">
            <a:extLst>
              <a:ext uri="{FF2B5EF4-FFF2-40B4-BE49-F238E27FC236}">
                <a16:creationId xmlns="" xmlns:a16="http://schemas.microsoft.com/office/drawing/2014/main" id="{CB378D4A-B200-48E4-80EE-807A19E50768}"/>
              </a:ext>
            </a:extLst>
          </p:cNvPr>
          <p:cNvSpPr/>
          <p:nvPr/>
        </p:nvSpPr>
        <p:spPr>
          <a:xfrm>
            <a:off x="2843808" y="571435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="" xmlns:a16="http://schemas.microsoft.com/office/drawing/2014/main" id="{1AECCC9B-EA8F-4484-9C3E-157A1E484440}"/>
              </a:ext>
            </a:extLst>
          </p:cNvPr>
          <p:cNvSpPr/>
          <p:nvPr/>
        </p:nvSpPr>
        <p:spPr>
          <a:xfrm>
            <a:off x="395536" y="4569659"/>
            <a:ext cx="542994" cy="5840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="" xmlns:a16="http://schemas.microsoft.com/office/drawing/2014/main" id="{45FD74CD-8BEB-488C-8227-413285FED2C7}"/>
              </a:ext>
            </a:extLst>
          </p:cNvPr>
          <p:cNvCxnSpPr>
            <a:cxnSpLocks/>
            <a:stCxn id="17" idx="6"/>
            <a:endCxn id="15" idx="1"/>
          </p:cNvCxnSpPr>
          <p:nvPr/>
        </p:nvCxnSpPr>
        <p:spPr>
          <a:xfrm>
            <a:off x="938530" y="4861696"/>
            <a:ext cx="779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047CD2F9-561A-48D6-A28A-700A2DEF79B6}"/>
              </a:ext>
            </a:extLst>
          </p:cNvPr>
          <p:cNvSpPr txBox="1"/>
          <p:nvPr/>
        </p:nvSpPr>
        <p:spPr>
          <a:xfrm>
            <a:off x="158886" y="521715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kopia3</a:t>
            </a:r>
          </a:p>
        </p:txBody>
      </p:sp>
      <p:sp>
        <p:nvSpPr>
          <p:cNvPr id="25" name="Owal 24">
            <a:extLst>
              <a:ext uri="{FF2B5EF4-FFF2-40B4-BE49-F238E27FC236}">
                <a16:creationId xmlns="" xmlns:a16="http://schemas.microsoft.com/office/drawing/2014/main" id="{90D5AC9C-563F-4D67-855E-C26D15A8B1C1}"/>
              </a:ext>
            </a:extLst>
          </p:cNvPr>
          <p:cNvSpPr/>
          <p:nvPr/>
        </p:nvSpPr>
        <p:spPr>
          <a:xfrm>
            <a:off x="3491880" y="5714352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="" xmlns:a16="http://schemas.microsoft.com/office/drawing/2014/main" id="{650E76AD-D094-4523-BCB2-BD08C627090A}"/>
              </a:ext>
            </a:extLst>
          </p:cNvPr>
          <p:cNvSpPr/>
          <p:nvPr/>
        </p:nvSpPr>
        <p:spPr>
          <a:xfrm>
            <a:off x="4139952" y="5732526"/>
            <a:ext cx="576064" cy="5875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="" xmlns:a16="http://schemas.microsoft.com/office/drawing/2014/main" id="{9725C1DD-0A0D-47AC-88A2-5D1B73E3202B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131840" y="5221149"/>
            <a:ext cx="173500" cy="4932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="" xmlns:a16="http://schemas.microsoft.com/office/drawing/2014/main" id="{E25443A7-299B-4FF5-9265-916D670C9E5F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779912" y="5231723"/>
            <a:ext cx="6520" cy="482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="" xmlns:a16="http://schemas.microsoft.com/office/drawing/2014/main" id="{5008B70D-4747-46EF-8F05-E2BC7094BF8E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355976" y="5221149"/>
            <a:ext cx="72008" cy="5113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8534609A-56EC-4D81-9D42-B300D5D6DCF4}"/>
              </a:ext>
            </a:extLst>
          </p:cNvPr>
          <p:cNvSpPr txBox="1"/>
          <p:nvPr/>
        </p:nvSpPr>
        <p:spPr>
          <a:xfrm>
            <a:off x="5266479" y="4861696"/>
            <a:ext cx="362220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cs typeface="Courier New" panose="02070309020205020404" pitchFamily="49" charset="0"/>
              </a:rPr>
              <a:t>Klonowanie elementów</a:t>
            </a:r>
          </a:p>
          <a:p>
            <a:pPr algn="ctr"/>
            <a:r>
              <a:rPr lang="pl-PL" sz="2800" dirty="0">
                <a:cs typeface="Courier New" panose="02070309020205020404" pitchFamily="49" charset="0"/>
              </a:rPr>
              <a:t>(głęboka kopia)</a:t>
            </a:r>
          </a:p>
        </p:txBody>
      </p:sp>
      <p:grpSp>
        <p:nvGrpSpPr>
          <p:cNvPr id="31" name="Grupa 30"/>
          <p:cNvGrpSpPr/>
          <p:nvPr/>
        </p:nvGrpSpPr>
        <p:grpSpPr>
          <a:xfrm>
            <a:off x="3161721" y="2341781"/>
            <a:ext cx="1266263" cy="250954"/>
            <a:chOff x="3161721" y="2341781"/>
            <a:chExt cx="1266263" cy="250954"/>
          </a:xfrm>
        </p:grpSpPr>
        <p:sp>
          <p:nvSpPr>
            <p:cNvPr id="32" name="Elipsa 31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Elipsa 33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3171808" y="4906238"/>
            <a:ext cx="1266263" cy="250954"/>
            <a:chOff x="3161721" y="2341781"/>
            <a:chExt cx="1266263" cy="250954"/>
          </a:xfrm>
        </p:grpSpPr>
        <p:sp>
          <p:nvSpPr>
            <p:cNvPr id="36" name="Elipsa 35"/>
            <p:cNvSpPr/>
            <p:nvPr/>
          </p:nvSpPr>
          <p:spPr>
            <a:xfrm>
              <a:off x="3161721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Elipsa 36"/>
            <p:cNvSpPr/>
            <p:nvPr/>
          </p:nvSpPr>
          <p:spPr>
            <a:xfrm>
              <a:off x="3639156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4139952" y="2341781"/>
              <a:ext cx="288032" cy="25095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226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06381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Jakimi wartościami inicjowana jest tablica </a:t>
            </a:r>
            <a:br>
              <a:rPr lang="pl-PL" sz="2400" dirty="0"/>
            </a:b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[3];</a:t>
            </a:r>
            <a:r>
              <a:rPr lang="pl-PL" sz="2400" dirty="0"/>
              <a:t>, a jakimi </a:t>
            </a:r>
            <a:br>
              <a:rPr lang="pl-PL" sz="2400" dirty="0"/>
            </a:b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te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[3];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 jest indeks pierwszego elementu w tablicy?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różni się pętla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/>
              <a:t> od pętli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tablice mogą być argumentami metody?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jest klonowanie tablicy?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Jaka metoda służy do sortowania tablicy?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warunki muszą spełniać elementy tablicy, aby można było ją sortować?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Jaka metoda pozwala na odczytanie tekstu z pliku </a:t>
            </a:r>
            <a:br>
              <a:rPr lang="pl-PL" sz="2400" dirty="0"/>
            </a:br>
            <a:r>
              <a:rPr lang="pl-PL" sz="2400" dirty="0"/>
              <a:t>jako zbiór akapitów (linii)?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różni się płytkie i głębokie kopiowanie tablic z elementami typu referencyjnego?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45CCE49-704F-457A-B80E-7EC0C4EE1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2" y="1268760"/>
            <a:ext cx="6937451" cy="52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1, 2, 4 }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91B397BC-42EC-4E7B-9387-9C15D9EE6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65754"/>
              </p:ext>
            </p:extLst>
          </p:nvPr>
        </p:nvGraphicFramePr>
        <p:xfrm>
          <a:off x="899592" y="249289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8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1, 2, 4 };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7018F2D-D4ED-4570-8606-ABE2774C6ED3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249289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B21146A-5A3B-46F2-B5BE-57FFC3404B5C}"/>
              </a:ext>
            </a:extLst>
          </p:cNvPr>
          <p:cNvSpPr txBox="1"/>
          <p:nvPr/>
        </p:nvSpPr>
        <p:spPr>
          <a:xfrm>
            <a:off x="792760" y="3861048"/>
            <a:ext cx="718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$"Liczba elementów: {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E4AEC29-D531-4ECF-A41B-8F9DEDCF68B1}"/>
              </a:ext>
            </a:extLst>
          </p:cNvPr>
          <p:cNvSpPr txBox="1"/>
          <p:nvPr/>
        </p:nvSpPr>
        <p:spPr>
          <a:xfrm>
            <a:off x="792760" y="4692045"/>
            <a:ext cx="68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";");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EBA6C5D-6ADF-47F7-BE93-75714BC395C3}"/>
              </a:ext>
            </a:extLst>
          </p:cNvPr>
          <p:cNvSpPr txBox="1"/>
          <p:nvPr/>
        </p:nvSpPr>
        <p:spPr>
          <a:xfrm>
            <a:off x="6516216" y="5733256"/>
            <a:ext cx="128791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Ważne!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9150080-2269-4BAB-97EF-959AD0909081}"/>
              </a:ext>
            </a:extLst>
          </p:cNvPr>
          <p:cNvSpPr txBox="1"/>
          <p:nvPr/>
        </p:nvSpPr>
        <p:spPr>
          <a:xfrm>
            <a:off x="792760" y="5551261"/>
            <a:ext cx="68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1; i &lt;= 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";");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3FB0B0C9-F22A-460B-8099-BF31F876B545}"/>
              </a:ext>
            </a:extLst>
          </p:cNvPr>
          <p:cNvSpPr txBox="1"/>
          <p:nvPr/>
        </p:nvSpPr>
        <p:spPr>
          <a:xfrm>
            <a:off x="790147" y="5551261"/>
            <a:ext cx="7558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1; i &lt;= 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 - 1]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";");</a:t>
            </a:r>
          </a:p>
        </p:txBody>
      </p:sp>
    </p:spTree>
    <p:extLst>
      <p:ext uri="{BB962C8B-B14F-4D97-AF65-F5344CB8AC3E}">
        <p14:creationId xmlns:p14="http://schemas.microsoft.com/office/powerpoint/2010/main" val="5406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8" grpId="1" animBg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1658AF1-2007-4455-963E-DC8758273591}"/>
              </a:ext>
            </a:extLst>
          </p:cNvPr>
          <p:cNvSpPr txBox="1"/>
          <p:nvPr/>
        </p:nvSpPr>
        <p:spPr>
          <a:xfrm>
            <a:off x="792760" y="5589240"/>
            <a:ext cx="718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element in </a:t>
            </a:r>
            <a:r>
              <a:rPr lang="pl-PL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";");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1, 2, 4 };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7018F2D-D4ED-4570-8606-ABE2774C6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04181"/>
              </p:ext>
            </p:extLst>
          </p:nvPr>
        </p:nvGraphicFramePr>
        <p:xfrm>
          <a:off x="899592" y="249289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B21146A-5A3B-46F2-B5BE-57FFC3404B5C}"/>
              </a:ext>
            </a:extLst>
          </p:cNvPr>
          <p:cNvSpPr txBox="1"/>
          <p:nvPr/>
        </p:nvSpPr>
        <p:spPr>
          <a:xfrm>
            <a:off x="792760" y="3861048"/>
            <a:ext cx="718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$"Liczba elementów: {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E4AEC29-D531-4ECF-A41B-8F9DEDCF68B1}"/>
              </a:ext>
            </a:extLst>
          </p:cNvPr>
          <p:cNvSpPr txBox="1"/>
          <p:nvPr/>
        </p:nvSpPr>
        <p:spPr>
          <a:xfrm>
            <a:off x="792760" y="4692045"/>
            <a:ext cx="68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";");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EBA6C5D-6ADF-47F7-BE93-75714BC395C3}"/>
              </a:ext>
            </a:extLst>
          </p:cNvPr>
          <p:cNvSpPr txBox="1"/>
          <p:nvPr/>
        </p:nvSpPr>
        <p:spPr>
          <a:xfrm>
            <a:off x="7677065" y="5376725"/>
            <a:ext cx="128791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Ważne!</a:t>
            </a:r>
          </a:p>
        </p:txBody>
      </p:sp>
    </p:spTree>
    <p:extLst>
      <p:ext uri="{BB962C8B-B14F-4D97-AF65-F5344CB8AC3E}">
        <p14:creationId xmlns:p14="http://schemas.microsoft.com/office/powerpoint/2010/main" val="40399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1658AF1-2007-4455-963E-DC8758273591}"/>
              </a:ext>
            </a:extLst>
          </p:cNvPr>
          <p:cNvSpPr txBox="1"/>
          <p:nvPr/>
        </p:nvSpPr>
        <p:spPr>
          <a:xfrm>
            <a:off x="792760" y="5589240"/>
            <a:ext cx="718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element + ";");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Tablica jednowymiarowa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1, 2, 4 };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7018F2D-D4ED-4570-8606-ABE2774C6ED3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2492896"/>
          <a:ext cx="2854422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54">
                  <a:extLst>
                    <a:ext uri="{9D8B030D-6E8A-4147-A177-3AD203B41FA5}">
                      <a16:colId xmlns="" xmlns:a16="http://schemas.microsoft.com/office/drawing/2014/main" val="2028715478"/>
                    </a:ext>
                  </a:extLst>
                </a:gridCol>
                <a:gridCol w="486617">
                  <a:extLst>
                    <a:ext uri="{9D8B030D-6E8A-4147-A177-3AD203B41FA5}">
                      <a16:colId xmlns="" xmlns:a16="http://schemas.microsoft.com/office/drawing/2014/main" val="3418766302"/>
                    </a:ext>
                  </a:extLst>
                </a:gridCol>
                <a:gridCol w="521495">
                  <a:extLst>
                    <a:ext uri="{9D8B030D-6E8A-4147-A177-3AD203B41FA5}">
                      <a16:colId xmlns="" xmlns:a16="http://schemas.microsoft.com/office/drawing/2014/main" val="201686477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19273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Indeksy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0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56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dirty="0">
                          <a:effectLst/>
                        </a:rPr>
                        <a:t>Wartości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dirty="0">
                          <a:effectLst/>
                        </a:rPr>
                        <a:t>4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392723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B21146A-5A3B-46F2-B5BE-57FFC3404B5C}"/>
              </a:ext>
            </a:extLst>
          </p:cNvPr>
          <p:cNvSpPr txBox="1"/>
          <p:nvPr/>
        </p:nvSpPr>
        <p:spPr>
          <a:xfrm>
            <a:off x="792760" y="3861048"/>
            <a:ext cx="718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$"Liczba elementów: {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E4AEC29-D531-4ECF-A41B-8F9DEDCF68B1}"/>
              </a:ext>
            </a:extLst>
          </p:cNvPr>
          <p:cNvSpPr txBox="1"/>
          <p:nvPr/>
        </p:nvSpPr>
        <p:spPr>
          <a:xfrm>
            <a:off x="792760" y="4692045"/>
            <a:ext cx="68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ti.Length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[i] + ";");</a:t>
            </a:r>
          </a:p>
        </p:txBody>
      </p:sp>
    </p:spTree>
    <p:extLst>
      <p:ext uri="{BB962C8B-B14F-4D97-AF65-F5344CB8AC3E}">
        <p14:creationId xmlns:p14="http://schemas.microsoft.com/office/powerpoint/2010/main" val="11494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 [], = i ..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2, 4, 8, 16, 32, 64, 128,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256, 512, 1024 };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[6]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5A2C535E-F376-453F-BF08-EA3C790EA80F}"/>
              </a:ext>
            </a:extLst>
          </p:cNvPr>
          <p:cNvSpPr txBox="1"/>
          <p:nvPr/>
        </p:nvSpPr>
        <p:spPr>
          <a:xfrm>
            <a:off x="3187947" y="3356992"/>
            <a:ext cx="54650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Jakie wartości zostaną wyświetlone?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5020CDE-F246-4635-92DC-F74B52AEAEEC}"/>
              </a:ext>
            </a:extLst>
          </p:cNvPr>
          <p:cNvSpPr txBox="1"/>
          <p:nvPr/>
        </p:nvSpPr>
        <p:spPr>
          <a:xfrm>
            <a:off x="792760" y="411075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[2] = 9;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9268FD2C-D1FB-422E-961D-DE1430020E80}"/>
              </a:ext>
            </a:extLst>
          </p:cNvPr>
          <p:cNvSpPr txBox="1"/>
          <p:nvPr/>
        </p:nvSpPr>
        <p:spPr>
          <a:xfrm>
            <a:off x="3193734" y="4079956"/>
            <a:ext cx="526669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Który element zostanie zmieniony?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205AA308-771D-41E4-8F06-2CC93ECFD64A}"/>
              </a:ext>
            </a:extLst>
          </p:cNvPr>
          <p:cNvSpPr txBox="1"/>
          <p:nvPr/>
        </p:nvSpPr>
        <p:spPr>
          <a:xfrm>
            <a:off x="792760" y="4869160"/>
            <a:ext cx="7189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_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[3..6];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in _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("" + element + ";");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2D07FF2-8ADC-4EAC-972E-47A91E6A2F73}"/>
              </a:ext>
            </a:extLst>
          </p:cNvPr>
          <p:cNvSpPr txBox="1"/>
          <p:nvPr/>
        </p:nvSpPr>
        <p:spPr>
          <a:xfrm>
            <a:off x="2750380" y="6165304"/>
            <a:ext cx="59102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Uwaga!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3..6</a:t>
            </a:r>
            <a:r>
              <a:rPr lang="pl-PL" sz="2800" dirty="0"/>
              <a:t> to indeksy 3, 4 i 5 (bez 6)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Operatory [], = i ..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07919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 2, 4, 8, 16, 32, 64, 128,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256, 512, 1024 };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[3..6] </a:t>
            </a:r>
            <a:r>
              <a:rPr lang="pl-PL" sz="2400" dirty="0">
                <a:cs typeface="Courier New" panose="02070309020205020404" pitchFamily="49" charset="0"/>
              </a:rPr>
              <a:t>elementy od czwartego do szóstego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                        (indeksy 3, 4 i 5)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[..3]  </a:t>
            </a:r>
            <a:r>
              <a:rPr lang="pl-PL" sz="2400" dirty="0">
                <a:cs typeface="Courier New" panose="02070309020205020404" pitchFamily="49" charset="0"/>
              </a:rPr>
              <a:t>elementy od początku tablicy do trzeciego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                        (indeksy 0, 1 i 2)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[3..]  </a:t>
            </a:r>
            <a:r>
              <a:rPr lang="pl-PL" sz="2400" dirty="0">
                <a:latin typeface="+mj-lt"/>
                <a:cs typeface="Courier New" panose="02070309020205020404" pitchFamily="49" charset="0"/>
              </a:rPr>
              <a:t>elementy od czwartego (o indeksie 3) </a:t>
            </a:r>
            <a:r>
              <a:rPr lang="pl-PL" sz="2400">
                <a:latin typeface="+mj-lt"/>
                <a:cs typeface="Courier New" panose="02070309020205020404" pitchFamily="49" charset="0"/>
              </a:rPr>
              <a:t>do końca</a:t>
            </a:r>
            <a:r>
              <a:rPr lang="pl-PL" sz="2400" dirty="0">
                <a:latin typeface="+mj-lt"/>
                <a:cs typeface="Courier New" panose="02070309020205020404" pitchFamily="49" charset="0"/>
              </a:rPr>
              <a:t/>
            </a:r>
            <a:br>
              <a:rPr lang="pl-PL" sz="2400" dirty="0">
                <a:latin typeface="+mj-lt"/>
                <a:cs typeface="Courier New" panose="02070309020205020404" pitchFamily="49" charset="0"/>
              </a:rPr>
            </a:b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2400" dirty="0">
                <a:latin typeface="+mj-lt"/>
                <a:cs typeface="Courier New" panose="02070309020205020404" pitchFamily="49" charset="0"/>
              </a:rPr>
              <a:t>(indeksy 3, 4, 5, 6, itd.)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[^1]   </a:t>
            </a:r>
            <a:r>
              <a:rPr lang="pl-PL" sz="2400" dirty="0">
                <a:cs typeface="Courier New" panose="02070309020205020404" pitchFamily="49" charset="0"/>
              </a:rPr>
              <a:t>ostatni element w tablicy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2400" dirty="0">
                <a:cs typeface="Courier New" panose="02070309020205020404" pitchFamily="49" charset="0"/>
              </a:rPr>
              <a:t>(Uwaga! przy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pl-PL" sz="2400" dirty="0">
                <a:cs typeface="Courier New" panose="02070309020205020404" pitchFamily="49" charset="0"/>
              </a:rPr>
              <a:t> liczone od 1, nie od 0)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[^6..^3] </a:t>
            </a:r>
            <a:r>
              <a:rPr lang="pl-PL" sz="2400" dirty="0">
                <a:cs typeface="Courier New" panose="02070309020205020404" pitchFamily="49" charset="0"/>
              </a:rPr>
              <a:t>od szóstego elementu od końca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                             do trzeciego elementu od końca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[3..^3]  </a:t>
            </a:r>
            <a:r>
              <a:rPr lang="pl-PL" sz="2400" dirty="0">
                <a:cs typeface="Courier New" panose="02070309020205020404" pitchFamily="49" charset="0"/>
              </a:rPr>
              <a:t>od czwartego elementu do czwartego od końca</a:t>
            </a:r>
          </a:p>
        </p:txBody>
      </p:sp>
    </p:spTree>
    <p:extLst>
      <p:ext uri="{BB962C8B-B14F-4D97-AF65-F5344CB8AC3E}">
        <p14:creationId xmlns:p14="http://schemas.microsoft.com/office/powerpoint/2010/main" val="1232026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26720</TotalTime>
  <Words>1933</Words>
  <Application>Microsoft Office PowerPoint</Application>
  <PresentationFormat>Pokaz na ekranie (4:3)</PresentationFormat>
  <Paragraphs>520</Paragraphs>
  <Slides>39</Slides>
  <Notes>38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Programowanie I Tablice, pętle, pliki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301</cp:revision>
  <dcterms:created xsi:type="dcterms:W3CDTF">2017-02-25T17:52:06Z</dcterms:created>
  <dcterms:modified xsi:type="dcterms:W3CDTF">2020-03-20T11:27:07Z</dcterms:modified>
</cp:coreProperties>
</file>