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4"/>
  </p:notesMasterIdLst>
  <p:sldIdLst>
    <p:sldId id="256" r:id="rId2"/>
    <p:sldId id="308" r:id="rId3"/>
    <p:sldId id="313" r:id="rId4"/>
    <p:sldId id="314" r:id="rId5"/>
    <p:sldId id="315" r:id="rId6"/>
    <p:sldId id="318" r:id="rId7"/>
    <p:sldId id="316" r:id="rId8"/>
    <p:sldId id="317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3" r:id="rId23"/>
    <p:sldId id="332" r:id="rId24"/>
    <p:sldId id="334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35" r:id="rId35"/>
    <p:sldId id="336" r:id="rId36"/>
    <p:sldId id="337" r:id="rId37"/>
    <p:sldId id="338" r:id="rId38"/>
    <p:sldId id="351" r:id="rId39"/>
    <p:sldId id="339" r:id="rId40"/>
    <p:sldId id="312" r:id="rId41"/>
    <p:sldId id="340" r:id="rId42"/>
    <p:sldId id="341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 Matulewski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10" autoAdjust="0"/>
  </p:normalViewPr>
  <p:slideViewPr>
    <p:cSldViewPr>
      <p:cViewPr>
        <p:scale>
          <a:sx n="85" d="100"/>
          <a:sy n="85" d="100"/>
        </p:scale>
        <p:origin x="-1301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a5ac4e72375739" providerId="LiveId" clId="{B6ADCF05-966F-4FB5-809A-15D3EE2B3489}"/>
    <pc:docChg chg="undo custSel addSld delSld modSld">
      <pc:chgData name="" userId="1ba5ac4e72375739" providerId="LiveId" clId="{B6ADCF05-966F-4FB5-809A-15D3EE2B3489}" dt="2020-02-23T09:55:38.790" v="1822" actId="2711"/>
      <pc:docMkLst>
        <pc:docMk/>
      </pc:docMkLst>
      <pc:sldChg chg="modSp">
        <pc:chgData name="" userId="1ba5ac4e72375739" providerId="LiveId" clId="{B6ADCF05-966F-4FB5-809A-15D3EE2B3489}" dt="2020-02-19T09:26:41.770" v="99" actId="20577"/>
        <pc:sldMkLst>
          <pc:docMk/>
          <pc:sldMk cId="480629749" sldId="256"/>
        </pc:sldMkLst>
        <pc:spChg chg="mod">
          <ac:chgData name="" userId="1ba5ac4e72375739" providerId="LiveId" clId="{B6ADCF05-966F-4FB5-809A-15D3EE2B3489}" dt="2020-02-19T09:26:41.770" v="99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modAnim">
        <pc:chgData name="" userId="1ba5ac4e72375739" providerId="LiveId" clId="{B6ADCF05-966F-4FB5-809A-15D3EE2B3489}" dt="2020-02-19T09:35:02.654" v="440" actId="20577"/>
        <pc:sldMkLst>
          <pc:docMk/>
          <pc:sldMk cId="2488945710" sldId="308"/>
        </pc:sldMkLst>
        <pc:spChg chg="mod">
          <ac:chgData name="" userId="1ba5ac4e72375739" providerId="LiveId" clId="{B6ADCF05-966F-4FB5-809A-15D3EE2B3489}" dt="2020-02-19T09:35:00.270" v="437" actId="20577"/>
          <ac:spMkLst>
            <pc:docMk/>
            <pc:sldMk cId="2488945710" sldId="308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09:31:27.031" v="160" actId="20577"/>
          <ac:spMkLst>
            <pc:docMk/>
            <pc:sldMk cId="2488945710" sldId="308"/>
            <ac:spMk id="6" creationId="{00000000-0000-0000-0000-000000000000}"/>
          </ac:spMkLst>
        </pc:spChg>
      </pc:sldChg>
      <pc:sldChg chg="modSp add del">
        <pc:chgData name="" userId="1ba5ac4e72375739" providerId="LiveId" clId="{B6ADCF05-966F-4FB5-809A-15D3EE2B3489}" dt="2020-02-19T10:37:18.597" v="1607" actId="2711"/>
        <pc:sldMkLst>
          <pc:docMk/>
          <pc:sldMk cId="717869832" sldId="312"/>
        </pc:sldMkLst>
        <pc:spChg chg="mod">
          <ac:chgData name="" userId="1ba5ac4e72375739" providerId="LiveId" clId="{B6ADCF05-966F-4FB5-809A-15D3EE2B3489}" dt="2020-02-19T10:37:18.597" v="1607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 add modAnim addCm delCm">
        <pc:chgData name="" userId="1ba5ac4e72375739" providerId="LiveId" clId="{B6ADCF05-966F-4FB5-809A-15D3EE2B3489}" dt="2020-02-23T09:36:29.963" v="1659"/>
        <pc:sldMkLst>
          <pc:docMk/>
          <pc:sldMk cId="2238218759" sldId="313"/>
        </pc:sldMkLst>
        <pc:spChg chg="del">
          <ac:chgData name="" userId="1ba5ac4e72375739" providerId="LiveId" clId="{B6ADCF05-966F-4FB5-809A-15D3EE2B3489}" dt="2020-02-19T09:31:44.693" v="162" actId="478"/>
          <ac:spMkLst>
            <pc:docMk/>
            <pc:sldMk cId="2238218759" sldId="313"/>
            <ac:spMk id="2" creationId="{00000000-0000-0000-0000-000000000000}"/>
          </ac:spMkLst>
        </pc:spChg>
        <pc:spChg chg="add mod">
          <ac:chgData name="" userId="1ba5ac4e72375739" providerId="LiveId" clId="{B6ADCF05-966F-4FB5-809A-15D3EE2B3489}" dt="2020-02-19T10:59:18.036" v="1658" actId="1076"/>
          <ac:spMkLst>
            <pc:docMk/>
            <pc:sldMk cId="2238218759" sldId="313"/>
            <ac:spMk id="3" creationId="{CEB66384-ACDE-4309-911A-429908835BC3}"/>
          </ac:spMkLst>
        </pc:spChg>
        <pc:picChg chg="add mod">
          <ac:chgData name="" userId="1ba5ac4e72375739" providerId="LiveId" clId="{B6ADCF05-966F-4FB5-809A-15D3EE2B3489}" dt="2020-02-19T09:31:52.239" v="165" actId="14100"/>
          <ac:picMkLst>
            <pc:docMk/>
            <pc:sldMk cId="2238218759" sldId="313"/>
            <ac:picMk id="4" creationId="{3B866500-52E1-48AB-8667-A792FB4A7755}"/>
          </ac:picMkLst>
        </pc:picChg>
      </pc:sldChg>
      <pc:sldChg chg="modSp add">
        <pc:chgData name="" userId="1ba5ac4e72375739" providerId="LiveId" clId="{B6ADCF05-966F-4FB5-809A-15D3EE2B3489}" dt="2020-02-19T09:33:59.776" v="400"/>
        <pc:sldMkLst>
          <pc:docMk/>
          <pc:sldMk cId="4277228694" sldId="314"/>
        </pc:sldMkLst>
        <pc:spChg chg="mod">
          <ac:chgData name="" userId="1ba5ac4e72375739" providerId="LiveId" clId="{B6ADCF05-966F-4FB5-809A-15D3EE2B3489}" dt="2020-02-19T09:33:59.776" v="400"/>
          <ac:spMkLst>
            <pc:docMk/>
            <pc:sldMk cId="4277228694" sldId="314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09:33:29.857" v="385" actId="20577"/>
          <ac:spMkLst>
            <pc:docMk/>
            <pc:sldMk cId="4277228694" sldId="314"/>
            <ac:spMk id="6" creationId="{00000000-0000-0000-0000-000000000000}"/>
          </ac:spMkLst>
        </pc:spChg>
      </pc:sldChg>
      <pc:sldChg chg="modSp add">
        <pc:chgData name="" userId="1ba5ac4e72375739" providerId="LiveId" clId="{B6ADCF05-966F-4FB5-809A-15D3EE2B3489}" dt="2020-02-19T09:35:14.907" v="446" actId="5793"/>
        <pc:sldMkLst>
          <pc:docMk/>
          <pc:sldMk cId="2627789982" sldId="315"/>
        </pc:sldMkLst>
        <pc:spChg chg="mod">
          <ac:chgData name="" userId="1ba5ac4e72375739" providerId="LiveId" clId="{B6ADCF05-966F-4FB5-809A-15D3EE2B3489}" dt="2020-02-19T09:35:14.907" v="446" actId="5793"/>
          <ac:spMkLst>
            <pc:docMk/>
            <pc:sldMk cId="2627789982" sldId="315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09:34:16.532" v="432" actId="20577"/>
          <ac:spMkLst>
            <pc:docMk/>
            <pc:sldMk cId="2627789982" sldId="315"/>
            <ac:spMk id="6" creationId="{00000000-0000-0000-0000-000000000000}"/>
          </ac:spMkLst>
        </pc:spChg>
      </pc:sldChg>
      <pc:sldChg chg="addSp delSp modSp add">
        <pc:chgData name="" userId="1ba5ac4e72375739" providerId="LiveId" clId="{B6ADCF05-966F-4FB5-809A-15D3EE2B3489}" dt="2020-02-23T09:42:06.133" v="1660" actId="207"/>
        <pc:sldMkLst>
          <pc:docMk/>
          <pc:sldMk cId="2379945730" sldId="316"/>
        </pc:sldMkLst>
        <pc:spChg chg="del">
          <ac:chgData name="" userId="1ba5ac4e72375739" providerId="LiveId" clId="{B6ADCF05-966F-4FB5-809A-15D3EE2B3489}" dt="2020-02-19T09:35:44.700" v="461" actId="478"/>
          <ac:spMkLst>
            <pc:docMk/>
            <pc:sldMk cId="2379945730" sldId="316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09:35:41.083" v="460" actId="20577"/>
          <ac:spMkLst>
            <pc:docMk/>
            <pc:sldMk cId="2379945730" sldId="316"/>
            <ac:spMk id="6" creationId="{00000000-0000-0000-0000-000000000000}"/>
          </ac:spMkLst>
        </pc:spChg>
        <pc:graphicFrameChg chg="add mod modGraphic">
          <ac:chgData name="" userId="1ba5ac4e72375739" providerId="LiveId" clId="{B6ADCF05-966F-4FB5-809A-15D3EE2B3489}" dt="2020-02-23T09:42:06.133" v="1660" actId="207"/>
          <ac:graphicFrameMkLst>
            <pc:docMk/>
            <pc:sldMk cId="2379945730" sldId="316"/>
            <ac:graphicFrameMk id="3" creationId="{D700E133-4443-4830-9FE2-E6BB4D831CBB}"/>
          </ac:graphicFrameMkLst>
        </pc:graphicFrameChg>
      </pc:sldChg>
      <pc:sldChg chg="addSp delSp modSp add">
        <pc:chgData name="" userId="1ba5ac4e72375739" providerId="LiveId" clId="{B6ADCF05-966F-4FB5-809A-15D3EE2B3489}" dt="2020-02-23T09:42:40.513" v="1662" actId="207"/>
        <pc:sldMkLst>
          <pc:docMk/>
          <pc:sldMk cId="1768770930" sldId="317"/>
        </pc:sldMkLst>
        <pc:spChg chg="mod">
          <ac:chgData name="" userId="1ba5ac4e72375739" providerId="LiveId" clId="{B6ADCF05-966F-4FB5-809A-15D3EE2B3489}" dt="2020-02-19T09:39:55.311" v="508" actId="20577"/>
          <ac:spMkLst>
            <pc:docMk/>
            <pc:sldMk cId="1768770930" sldId="317"/>
            <ac:spMk id="6" creationId="{00000000-0000-0000-0000-000000000000}"/>
          </ac:spMkLst>
        </pc:spChg>
        <pc:graphicFrameChg chg="add mod modGraphic">
          <ac:chgData name="" userId="1ba5ac4e72375739" providerId="LiveId" clId="{B6ADCF05-966F-4FB5-809A-15D3EE2B3489}" dt="2020-02-23T09:42:40.513" v="1662" actId="207"/>
          <ac:graphicFrameMkLst>
            <pc:docMk/>
            <pc:sldMk cId="1768770930" sldId="317"/>
            <ac:graphicFrameMk id="2" creationId="{312398BF-6160-4D5E-840B-5997D01ADFBF}"/>
          </ac:graphicFrameMkLst>
        </pc:graphicFrameChg>
        <pc:graphicFrameChg chg="del">
          <ac:chgData name="" userId="1ba5ac4e72375739" providerId="LiveId" clId="{B6ADCF05-966F-4FB5-809A-15D3EE2B3489}" dt="2020-02-19T09:39:58.723" v="509" actId="478"/>
          <ac:graphicFrameMkLst>
            <pc:docMk/>
            <pc:sldMk cId="1768770930" sldId="317"/>
            <ac:graphicFrameMk id="3" creationId="{D700E133-4443-4830-9FE2-E6BB4D831CBB}"/>
          </ac:graphicFrameMkLst>
        </pc:graphicFrameChg>
      </pc:sldChg>
      <pc:sldChg chg="modSp add">
        <pc:chgData name="" userId="1ba5ac4e72375739" providerId="LiveId" clId="{B6ADCF05-966F-4FB5-809A-15D3EE2B3489}" dt="2020-02-19T09:42:24.434" v="593" actId="2711"/>
        <pc:sldMkLst>
          <pc:docMk/>
          <pc:sldMk cId="223963748" sldId="318"/>
        </pc:sldMkLst>
        <pc:spChg chg="mod">
          <ac:chgData name="" userId="1ba5ac4e72375739" providerId="LiveId" clId="{B6ADCF05-966F-4FB5-809A-15D3EE2B3489}" dt="2020-02-19T09:42:24.434" v="593" actId="2711"/>
          <ac:spMkLst>
            <pc:docMk/>
            <pc:sldMk cId="223963748" sldId="318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09:42:01.170" v="573" actId="20577"/>
          <ac:spMkLst>
            <pc:docMk/>
            <pc:sldMk cId="223963748" sldId="318"/>
            <ac:spMk id="6" creationId="{00000000-0000-0000-0000-000000000000}"/>
          </ac:spMkLst>
        </pc:spChg>
      </pc:sldChg>
      <pc:sldChg chg="modSp add">
        <pc:chgData name="" userId="1ba5ac4e72375739" providerId="LiveId" clId="{B6ADCF05-966F-4FB5-809A-15D3EE2B3489}" dt="2020-02-19T09:44:43.050" v="663" actId="255"/>
        <pc:sldMkLst>
          <pc:docMk/>
          <pc:sldMk cId="3732047264" sldId="319"/>
        </pc:sldMkLst>
        <pc:spChg chg="mod">
          <ac:chgData name="" userId="1ba5ac4e72375739" providerId="LiveId" clId="{B6ADCF05-966F-4FB5-809A-15D3EE2B3489}" dt="2020-02-19T09:44:43.050" v="663" actId="255"/>
          <ac:spMkLst>
            <pc:docMk/>
            <pc:sldMk cId="3732047264" sldId="319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09:42:47.500" v="603" actId="20577"/>
          <ac:spMkLst>
            <pc:docMk/>
            <pc:sldMk cId="3732047264" sldId="319"/>
            <ac:spMk id="6" creationId="{00000000-0000-0000-0000-000000000000}"/>
          </ac:spMkLst>
        </pc:spChg>
      </pc:sldChg>
      <pc:sldChg chg="modSp add">
        <pc:chgData name="" userId="1ba5ac4e72375739" providerId="LiveId" clId="{B6ADCF05-966F-4FB5-809A-15D3EE2B3489}" dt="2020-02-19T09:44:49.394" v="664" actId="255"/>
        <pc:sldMkLst>
          <pc:docMk/>
          <pc:sldMk cId="845443181" sldId="320"/>
        </pc:sldMkLst>
        <pc:spChg chg="mod">
          <ac:chgData name="" userId="1ba5ac4e72375739" providerId="LiveId" clId="{B6ADCF05-966F-4FB5-809A-15D3EE2B3489}" dt="2020-02-19T09:44:49.394" v="664" actId="255"/>
          <ac:spMkLst>
            <pc:docMk/>
            <pc:sldMk cId="845443181" sldId="320"/>
            <ac:spMk id="2" creationId="{00000000-0000-0000-0000-000000000000}"/>
          </ac:spMkLst>
        </pc:spChg>
      </pc:sldChg>
      <pc:sldChg chg="modSp add">
        <pc:chgData name="" userId="1ba5ac4e72375739" providerId="LiveId" clId="{B6ADCF05-966F-4FB5-809A-15D3EE2B3489}" dt="2020-02-19T09:44:54.314" v="665" actId="255"/>
        <pc:sldMkLst>
          <pc:docMk/>
          <pc:sldMk cId="2117790714" sldId="321"/>
        </pc:sldMkLst>
        <pc:spChg chg="mod">
          <ac:chgData name="" userId="1ba5ac4e72375739" providerId="LiveId" clId="{B6ADCF05-966F-4FB5-809A-15D3EE2B3489}" dt="2020-02-19T09:44:54.314" v="665" actId="255"/>
          <ac:spMkLst>
            <pc:docMk/>
            <pc:sldMk cId="2117790714" sldId="321"/>
            <ac:spMk id="2" creationId="{00000000-0000-0000-0000-000000000000}"/>
          </ac:spMkLst>
        </pc:spChg>
      </pc:sldChg>
      <pc:sldChg chg="addSp delSp modSp add">
        <pc:chgData name="" userId="1ba5ac4e72375739" providerId="LiveId" clId="{B6ADCF05-966F-4FB5-809A-15D3EE2B3489}" dt="2020-02-19T09:45:31.949" v="677" actId="113"/>
        <pc:sldMkLst>
          <pc:docMk/>
          <pc:sldMk cId="2144421262" sldId="322"/>
        </pc:sldMkLst>
        <pc:spChg chg="mod">
          <ac:chgData name="" userId="1ba5ac4e72375739" providerId="LiveId" clId="{B6ADCF05-966F-4FB5-809A-15D3EE2B3489}" dt="2020-02-19T09:45:31.949" v="677" actId="113"/>
          <ac:spMkLst>
            <pc:docMk/>
            <pc:sldMk cId="2144421262" sldId="322"/>
            <ac:spMk id="2" creationId="{00000000-0000-0000-0000-000000000000}"/>
          </ac:spMkLst>
        </pc:spChg>
        <pc:spChg chg="add del mod">
          <ac:chgData name="" userId="1ba5ac4e72375739" providerId="LiveId" clId="{B6ADCF05-966F-4FB5-809A-15D3EE2B3489}" dt="2020-02-19T09:43:51.779" v="626" actId="767"/>
          <ac:spMkLst>
            <pc:docMk/>
            <pc:sldMk cId="2144421262" sldId="322"/>
            <ac:spMk id="3" creationId="{FEF43C85-9EBD-4C1C-A801-09D12A9AEB44}"/>
          </ac:spMkLst>
        </pc:spChg>
        <pc:spChg chg="add mod">
          <ac:chgData name="" userId="1ba5ac4e72375739" providerId="LiveId" clId="{B6ADCF05-966F-4FB5-809A-15D3EE2B3489}" dt="2020-02-19T09:45:15.170" v="676" actId="255"/>
          <ac:spMkLst>
            <pc:docMk/>
            <pc:sldMk cId="2144421262" sldId="322"/>
            <ac:spMk id="5" creationId="{B68975A1-1F39-497B-B998-7EC50F09BDEA}"/>
          </ac:spMkLst>
        </pc:spChg>
      </pc:sldChg>
      <pc:sldChg chg="modSp add">
        <pc:chgData name="" userId="1ba5ac4e72375739" providerId="LiveId" clId="{B6ADCF05-966F-4FB5-809A-15D3EE2B3489}" dt="2020-02-19T09:45:46.848" v="680" actId="20577"/>
        <pc:sldMkLst>
          <pc:docMk/>
          <pc:sldMk cId="3767639140" sldId="323"/>
        </pc:sldMkLst>
        <pc:spChg chg="mod">
          <ac:chgData name="" userId="1ba5ac4e72375739" providerId="LiveId" clId="{B6ADCF05-966F-4FB5-809A-15D3EE2B3489}" dt="2020-02-19T09:45:46.848" v="680" actId="20577"/>
          <ac:spMkLst>
            <pc:docMk/>
            <pc:sldMk cId="3767639140" sldId="323"/>
            <ac:spMk id="5" creationId="{B68975A1-1F39-497B-B998-7EC50F09BDEA}"/>
          </ac:spMkLst>
        </pc:spChg>
      </pc:sldChg>
      <pc:sldChg chg="modSp add">
        <pc:chgData name="" userId="1ba5ac4e72375739" providerId="LiveId" clId="{B6ADCF05-966F-4FB5-809A-15D3EE2B3489}" dt="2020-02-19T09:46:27.257" v="685"/>
        <pc:sldMkLst>
          <pc:docMk/>
          <pc:sldMk cId="3589077775" sldId="324"/>
        </pc:sldMkLst>
        <pc:spChg chg="mod">
          <ac:chgData name="" userId="1ba5ac4e72375739" providerId="LiveId" clId="{B6ADCF05-966F-4FB5-809A-15D3EE2B3489}" dt="2020-02-19T09:46:27.257" v="685"/>
          <ac:spMkLst>
            <pc:docMk/>
            <pc:sldMk cId="3589077775" sldId="324"/>
            <ac:spMk id="5" creationId="{B68975A1-1F39-497B-B998-7EC50F09BDEA}"/>
          </ac:spMkLst>
        </pc:spChg>
      </pc:sldChg>
      <pc:sldChg chg="modSp add">
        <pc:chgData name="" userId="1ba5ac4e72375739" providerId="LiveId" clId="{B6ADCF05-966F-4FB5-809A-15D3EE2B3489}" dt="2020-02-19T09:47:27.776" v="738" actId="20577"/>
        <pc:sldMkLst>
          <pc:docMk/>
          <pc:sldMk cId="2731656940" sldId="325"/>
        </pc:sldMkLst>
        <pc:spChg chg="mod">
          <ac:chgData name="" userId="1ba5ac4e72375739" providerId="LiveId" clId="{B6ADCF05-966F-4FB5-809A-15D3EE2B3489}" dt="2020-02-19T09:47:27.776" v="738" actId="20577"/>
          <ac:spMkLst>
            <pc:docMk/>
            <pc:sldMk cId="2731656940" sldId="325"/>
            <ac:spMk id="5" creationId="{B68975A1-1F39-497B-B998-7EC50F09BDEA}"/>
          </ac:spMkLst>
        </pc:spChg>
      </pc:sldChg>
      <pc:sldChg chg="modSp add">
        <pc:chgData name="" userId="1ba5ac4e72375739" providerId="LiveId" clId="{B6ADCF05-966F-4FB5-809A-15D3EE2B3489}" dt="2020-02-19T09:48:07.755" v="743"/>
        <pc:sldMkLst>
          <pc:docMk/>
          <pc:sldMk cId="4190371317" sldId="326"/>
        </pc:sldMkLst>
        <pc:spChg chg="mod">
          <ac:chgData name="" userId="1ba5ac4e72375739" providerId="LiveId" clId="{B6ADCF05-966F-4FB5-809A-15D3EE2B3489}" dt="2020-02-19T09:48:07.755" v="743"/>
          <ac:spMkLst>
            <pc:docMk/>
            <pc:sldMk cId="4190371317" sldId="326"/>
            <ac:spMk id="5" creationId="{B68975A1-1F39-497B-B998-7EC50F09BDEA}"/>
          </ac:spMkLst>
        </pc:spChg>
      </pc:sldChg>
      <pc:sldChg chg="addSp delSp modSp add">
        <pc:chgData name="" userId="1ba5ac4e72375739" providerId="LiveId" clId="{B6ADCF05-966F-4FB5-809A-15D3EE2B3489}" dt="2020-02-23T09:43:21.210" v="1663" actId="207"/>
        <pc:sldMkLst>
          <pc:docMk/>
          <pc:sldMk cId="2847084965" sldId="327"/>
        </pc:sldMkLst>
        <pc:spChg chg="del">
          <ac:chgData name="" userId="1ba5ac4e72375739" providerId="LiveId" clId="{B6ADCF05-966F-4FB5-809A-15D3EE2B3489}" dt="2020-02-19T09:48:48.481" v="763" actId="478"/>
          <ac:spMkLst>
            <pc:docMk/>
            <pc:sldMk cId="2847084965" sldId="327"/>
            <ac:spMk id="2" creationId="{00000000-0000-0000-0000-000000000000}"/>
          </ac:spMkLst>
        </pc:spChg>
        <pc:spChg chg="del">
          <ac:chgData name="" userId="1ba5ac4e72375739" providerId="LiveId" clId="{B6ADCF05-966F-4FB5-809A-15D3EE2B3489}" dt="2020-02-19T09:48:50.645" v="764" actId="478"/>
          <ac:spMkLst>
            <pc:docMk/>
            <pc:sldMk cId="2847084965" sldId="327"/>
            <ac:spMk id="5" creationId="{B68975A1-1F39-497B-B998-7EC50F09BDEA}"/>
          </ac:spMkLst>
        </pc:spChg>
        <pc:spChg chg="mod">
          <ac:chgData name="" userId="1ba5ac4e72375739" providerId="LiveId" clId="{B6ADCF05-966F-4FB5-809A-15D3EE2B3489}" dt="2020-02-19T09:48:44.039" v="762" actId="20577"/>
          <ac:spMkLst>
            <pc:docMk/>
            <pc:sldMk cId="2847084965" sldId="327"/>
            <ac:spMk id="6" creationId="{00000000-0000-0000-0000-000000000000}"/>
          </ac:spMkLst>
        </pc:spChg>
        <pc:graphicFrameChg chg="add del">
          <ac:chgData name="" userId="1ba5ac4e72375739" providerId="LiveId" clId="{B6ADCF05-966F-4FB5-809A-15D3EE2B3489}" dt="2020-02-19T09:49:06.215" v="766"/>
          <ac:graphicFrameMkLst>
            <pc:docMk/>
            <pc:sldMk cId="2847084965" sldId="327"/>
            <ac:graphicFrameMk id="3" creationId="{D537F9E3-D1A6-48A5-ABB7-D65BA18C6F3D}"/>
          </ac:graphicFrameMkLst>
        </pc:graphicFrameChg>
        <pc:graphicFrameChg chg="add del">
          <ac:chgData name="" userId="1ba5ac4e72375739" providerId="LiveId" clId="{B6ADCF05-966F-4FB5-809A-15D3EE2B3489}" dt="2020-02-19T09:53:53.501" v="768" actId="478"/>
          <ac:graphicFrameMkLst>
            <pc:docMk/>
            <pc:sldMk cId="2847084965" sldId="327"/>
            <ac:graphicFrameMk id="4" creationId="{FC24DABE-50D7-4313-AD0A-7ED1CAB1BEF4}"/>
          </ac:graphicFrameMkLst>
        </pc:graphicFrameChg>
        <pc:graphicFrameChg chg="add mod modGraphic">
          <ac:chgData name="" userId="1ba5ac4e72375739" providerId="LiveId" clId="{B6ADCF05-966F-4FB5-809A-15D3EE2B3489}" dt="2020-02-23T09:43:21.210" v="1663" actId="207"/>
          <ac:graphicFrameMkLst>
            <pc:docMk/>
            <pc:sldMk cId="2847084965" sldId="327"/>
            <ac:graphicFrameMk id="7" creationId="{EEDD4524-63F8-4CA3-ABC2-6C178AE5212A}"/>
          </ac:graphicFrameMkLst>
        </pc:graphicFrameChg>
      </pc:sldChg>
      <pc:sldChg chg="modSp add">
        <pc:chgData name="" userId="1ba5ac4e72375739" providerId="LiveId" clId="{B6ADCF05-966F-4FB5-809A-15D3EE2B3489}" dt="2020-02-23T09:43:37.913" v="1664" actId="207"/>
        <pc:sldMkLst>
          <pc:docMk/>
          <pc:sldMk cId="1166152443" sldId="328"/>
        </pc:sldMkLst>
        <pc:graphicFrameChg chg="mod modGraphic">
          <ac:chgData name="" userId="1ba5ac4e72375739" providerId="LiveId" clId="{B6ADCF05-966F-4FB5-809A-15D3EE2B3489}" dt="2020-02-23T09:43:37.913" v="1664" actId="207"/>
          <ac:graphicFrameMkLst>
            <pc:docMk/>
            <pc:sldMk cId="1166152443" sldId="328"/>
            <ac:graphicFrameMk id="7" creationId="{EEDD4524-63F8-4CA3-ABC2-6C178AE5212A}"/>
          </ac:graphicFrameMkLst>
        </pc:graphicFrameChg>
      </pc:sldChg>
      <pc:sldChg chg="modSp add">
        <pc:chgData name="" userId="1ba5ac4e72375739" providerId="LiveId" clId="{B6ADCF05-966F-4FB5-809A-15D3EE2B3489}" dt="2020-02-23T09:43:51.025" v="1665" actId="207"/>
        <pc:sldMkLst>
          <pc:docMk/>
          <pc:sldMk cId="1867310571" sldId="329"/>
        </pc:sldMkLst>
        <pc:graphicFrameChg chg="mod modGraphic">
          <ac:chgData name="" userId="1ba5ac4e72375739" providerId="LiveId" clId="{B6ADCF05-966F-4FB5-809A-15D3EE2B3489}" dt="2020-02-23T09:43:51.025" v="1665" actId="207"/>
          <ac:graphicFrameMkLst>
            <pc:docMk/>
            <pc:sldMk cId="1867310571" sldId="329"/>
            <ac:graphicFrameMk id="7" creationId="{EEDD4524-63F8-4CA3-ABC2-6C178AE5212A}"/>
          </ac:graphicFrameMkLst>
        </pc:graphicFrameChg>
      </pc:sldChg>
      <pc:sldChg chg="addSp delSp modSp add">
        <pc:chgData name="" userId="1ba5ac4e72375739" providerId="LiveId" clId="{B6ADCF05-966F-4FB5-809A-15D3EE2B3489}" dt="2020-02-23T09:44:01.122" v="1666" actId="207"/>
        <pc:sldMkLst>
          <pc:docMk/>
          <pc:sldMk cId="3934061215" sldId="330"/>
        </pc:sldMkLst>
        <pc:graphicFrameChg chg="add del">
          <ac:chgData name="" userId="1ba5ac4e72375739" providerId="LiveId" clId="{B6ADCF05-966F-4FB5-809A-15D3EE2B3489}" dt="2020-02-19T10:04:10.470" v="872" actId="478"/>
          <ac:graphicFrameMkLst>
            <pc:docMk/>
            <pc:sldMk cId="3934061215" sldId="330"/>
            <ac:graphicFrameMk id="2" creationId="{9107FA30-5B92-4478-B38A-546FCC5DA839}"/>
          </ac:graphicFrameMkLst>
        </pc:graphicFrameChg>
        <pc:graphicFrameChg chg="mod modGraphic">
          <ac:chgData name="" userId="1ba5ac4e72375739" providerId="LiveId" clId="{B6ADCF05-966F-4FB5-809A-15D3EE2B3489}" dt="2020-02-23T09:44:01.122" v="1666" actId="207"/>
          <ac:graphicFrameMkLst>
            <pc:docMk/>
            <pc:sldMk cId="3934061215" sldId="330"/>
            <ac:graphicFrameMk id="7" creationId="{EEDD4524-63F8-4CA3-ABC2-6C178AE5212A}"/>
          </ac:graphicFrameMkLst>
        </pc:graphicFrameChg>
      </pc:sldChg>
      <pc:sldChg chg="modSp add">
        <pc:chgData name="" userId="1ba5ac4e72375739" providerId="LiveId" clId="{B6ADCF05-966F-4FB5-809A-15D3EE2B3489}" dt="2020-02-23T09:45:53.174" v="1676" actId="2711"/>
        <pc:sldMkLst>
          <pc:docMk/>
          <pc:sldMk cId="1780302888" sldId="331"/>
        </pc:sldMkLst>
        <pc:spChg chg="mod">
          <ac:chgData name="" userId="1ba5ac4e72375739" providerId="LiveId" clId="{B6ADCF05-966F-4FB5-809A-15D3EE2B3489}" dt="2020-02-19T10:06:51.797" v="933" actId="20577"/>
          <ac:spMkLst>
            <pc:docMk/>
            <pc:sldMk cId="1780302888" sldId="331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23T09:45:53.174" v="1676" actId="2711"/>
          <ac:spMkLst>
            <pc:docMk/>
            <pc:sldMk cId="1780302888" sldId="331"/>
            <ac:spMk id="5" creationId="{B68975A1-1F39-497B-B998-7EC50F09BDEA}"/>
          </ac:spMkLst>
        </pc:spChg>
        <pc:spChg chg="mod">
          <ac:chgData name="" userId="1ba5ac4e72375739" providerId="LiveId" clId="{B6ADCF05-966F-4FB5-809A-15D3EE2B3489}" dt="2020-02-19T10:05:49.562" v="915" actId="20577"/>
          <ac:spMkLst>
            <pc:docMk/>
            <pc:sldMk cId="1780302888" sldId="331"/>
            <ac:spMk id="6" creationId="{00000000-0000-0000-0000-000000000000}"/>
          </ac:spMkLst>
        </pc:spChg>
      </pc:sldChg>
      <pc:sldChg chg="addSp modSp add">
        <pc:chgData name="" userId="1ba5ac4e72375739" providerId="LiveId" clId="{B6ADCF05-966F-4FB5-809A-15D3EE2B3489}" dt="2020-02-19T10:09:04.284" v="1076" actId="20577"/>
        <pc:sldMkLst>
          <pc:docMk/>
          <pc:sldMk cId="2161919069" sldId="332"/>
        </pc:sldMkLst>
        <pc:spChg chg="mod">
          <ac:chgData name="" userId="1ba5ac4e72375739" providerId="LiveId" clId="{B6ADCF05-966F-4FB5-809A-15D3EE2B3489}" dt="2020-02-19T10:08:17.507" v="1034" actId="20577"/>
          <ac:spMkLst>
            <pc:docMk/>
            <pc:sldMk cId="2161919069" sldId="332"/>
            <ac:spMk id="5" creationId="{B68975A1-1F39-497B-B998-7EC50F09BDEA}"/>
          </ac:spMkLst>
        </pc:spChg>
        <pc:spChg chg="add mod">
          <ac:chgData name="" userId="1ba5ac4e72375739" providerId="LiveId" clId="{B6ADCF05-966F-4FB5-809A-15D3EE2B3489}" dt="2020-02-19T10:09:04.284" v="1076" actId="20577"/>
          <ac:spMkLst>
            <pc:docMk/>
            <pc:sldMk cId="2161919069" sldId="332"/>
            <ac:spMk id="7" creationId="{EFE1E600-3510-45EC-8E58-7206A6B7A3C9}"/>
          </ac:spMkLst>
        </pc:spChg>
      </pc:sldChg>
      <pc:sldChg chg="delSp modSp add">
        <pc:chgData name="" userId="1ba5ac4e72375739" providerId="LiveId" clId="{B6ADCF05-966F-4FB5-809A-15D3EE2B3489}" dt="2020-02-23T09:45:52.166" v="1674" actId="2711"/>
        <pc:sldMkLst>
          <pc:docMk/>
          <pc:sldMk cId="4288439152" sldId="333"/>
        </pc:sldMkLst>
        <pc:spChg chg="mod">
          <ac:chgData name="" userId="1ba5ac4e72375739" providerId="LiveId" clId="{B6ADCF05-966F-4FB5-809A-15D3EE2B3489}" dt="2020-02-23T09:45:52.166" v="1674" actId="2711"/>
          <ac:spMkLst>
            <pc:docMk/>
            <pc:sldMk cId="4288439152" sldId="333"/>
            <ac:spMk id="5" creationId="{B68975A1-1F39-497B-B998-7EC50F09BDEA}"/>
          </ac:spMkLst>
        </pc:spChg>
        <pc:spChg chg="del">
          <ac:chgData name="" userId="1ba5ac4e72375739" providerId="LiveId" clId="{B6ADCF05-966F-4FB5-809A-15D3EE2B3489}" dt="2020-02-19T10:09:19.160" v="1078" actId="478"/>
          <ac:spMkLst>
            <pc:docMk/>
            <pc:sldMk cId="4288439152" sldId="333"/>
            <ac:spMk id="7" creationId="{EFE1E600-3510-45EC-8E58-7206A6B7A3C9}"/>
          </ac:spMkLst>
        </pc:spChg>
      </pc:sldChg>
      <pc:sldChg chg="addSp delSp modSp add modTransition">
        <pc:chgData name="" userId="1ba5ac4e72375739" providerId="LiveId" clId="{B6ADCF05-966F-4FB5-809A-15D3EE2B3489}" dt="2020-02-23T09:54:26.074" v="1820"/>
        <pc:sldMkLst>
          <pc:docMk/>
          <pc:sldMk cId="4016940426" sldId="334"/>
        </pc:sldMkLst>
        <pc:spChg chg="mod">
          <ac:chgData name="" userId="1ba5ac4e72375739" providerId="LiveId" clId="{B6ADCF05-966F-4FB5-809A-15D3EE2B3489}" dt="2020-02-19T10:14:14.039" v="1097" actId="1035"/>
          <ac:spMkLst>
            <pc:docMk/>
            <pc:sldMk cId="4016940426" sldId="334"/>
            <ac:spMk id="2" creationId="{00000000-0000-0000-0000-000000000000}"/>
          </ac:spMkLst>
        </pc:spChg>
        <pc:spChg chg="add del">
          <ac:chgData name="" userId="1ba5ac4e72375739" providerId="LiveId" clId="{B6ADCF05-966F-4FB5-809A-15D3EE2B3489}" dt="2020-02-23T09:46:21.087" v="1678" actId="478"/>
          <ac:spMkLst>
            <pc:docMk/>
            <pc:sldMk cId="4016940426" sldId="334"/>
            <ac:spMk id="4" creationId="{CEB66384-ACDE-4309-911A-429908835BC3}"/>
          </ac:spMkLst>
        </pc:spChg>
        <pc:spChg chg="del">
          <ac:chgData name="" userId="1ba5ac4e72375739" providerId="LiveId" clId="{B6ADCF05-966F-4FB5-809A-15D3EE2B3489}" dt="2020-02-19T10:13:39.137" v="1092" actId="478"/>
          <ac:spMkLst>
            <pc:docMk/>
            <pc:sldMk cId="4016940426" sldId="334"/>
            <ac:spMk id="5" creationId="{B68975A1-1F39-497B-B998-7EC50F09BDEA}"/>
          </ac:spMkLst>
        </pc:spChg>
        <pc:spChg chg="mod">
          <ac:chgData name="" userId="1ba5ac4e72375739" providerId="LiveId" clId="{B6ADCF05-966F-4FB5-809A-15D3EE2B3489}" dt="2020-02-19T10:13:11.012" v="1091" actId="20577"/>
          <ac:spMkLst>
            <pc:docMk/>
            <pc:sldMk cId="4016940426" sldId="334"/>
            <ac:spMk id="6" creationId="{00000000-0000-0000-0000-000000000000}"/>
          </ac:spMkLst>
        </pc:spChg>
        <pc:spChg chg="del">
          <ac:chgData name="" userId="1ba5ac4e72375739" providerId="LiveId" clId="{B6ADCF05-966F-4FB5-809A-15D3EE2B3489}" dt="2020-02-19T10:13:39.137" v="1092" actId="478"/>
          <ac:spMkLst>
            <pc:docMk/>
            <pc:sldMk cId="4016940426" sldId="334"/>
            <ac:spMk id="7" creationId="{EFE1E600-3510-45EC-8E58-7206A6B7A3C9}"/>
          </ac:spMkLst>
        </pc:spChg>
      </pc:sldChg>
      <pc:sldChg chg="addSp modSp add modAnim">
        <pc:chgData name="" userId="1ba5ac4e72375739" providerId="LiveId" clId="{B6ADCF05-966F-4FB5-809A-15D3EE2B3489}" dt="2020-02-19T10:18:22.325" v="1235"/>
        <pc:sldMkLst>
          <pc:docMk/>
          <pc:sldMk cId="1182410089" sldId="335"/>
        </pc:sldMkLst>
        <pc:spChg chg="mod">
          <ac:chgData name="" userId="1ba5ac4e72375739" providerId="LiveId" clId="{B6ADCF05-966F-4FB5-809A-15D3EE2B3489}" dt="2020-02-19T10:16:06.762" v="1155" actId="20577"/>
          <ac:spMkLst>
            <pc:docMk/>
            <pc:sldMk cId="1182410089" sldId="335"/>
            <ac:spMk id="2" creationId="{00000000-0000-0000-0000-000000000000}"/>
          </ac:spMkLst>
        </pc:spChg>
        <pc:spChg chg="add mod">
          <ac:chgData name="" userId="1ba5ac4e72375739" providerId="LiveId" clId="{B6ADCF05-966F-4FB5-809A-15D3EE2B3489}" dt="2020-02-19T10:17:55.290" v="1227" actId="20577"/>
          <ac:spMkLst>
            <pc:docMk/>
            <pc:sldMk cId="1182410089" sldId="335"/>
            <ac:spMk id="3" creationId="{24D7C910-63AE-403E-B50C-48292DCEF093}"/>
          </ac:spMkLst>
        </pc:spChg>
        <pc:spChg chg="add mod">
          <ac:chgData name="" userId="1ba5ac4e72375739" providerId="LiveId" clId="{B6ADCF05-966F-4FB5-809A-15D3EE2B3489}" dt="2020-02-19T10:18:11.467" v="1233" actId="6549"/>
          <ac:spMkLst>
            <pc:docMk/>
            <pc:sldMk cId="1182410089" sldId="335"/>
            <ac:spMk id="5" creationId="{AE25DC10-6F05-486B-B388-CCFA678DBAAD}"/>
          </ac:spMkLst>
        </pc:spChg>
        <pc:spChg chg="mod">
          <ac:chgData name="" userId="1ba5ac4e72375739" providerId="LiveId" clId="{B6ADCF05-966F-4FB5-809A-15D3EE2B3489}" dt="2020-02-19T10:15:07.247" v="1136" actId="313"/>
          <ac:spMkLst>
            <pc:docMk/>
            <pc:sldMk cId="1182410089" sldId="335"/>
            <ac:spMk id="6" creationId="{00000000-0000-0000-0000-000000000000}"/>
          </ac:spMkLst>
        </pc:spChg>
      </pc:sldChg>
      <pc:sldChg chg="addSp delSp modSp add delAnim modAnim">
        <pc:chgData name="" userId="1ba5ac4e72375739" providerId="LiveId" clId="{B6ADCF05-966F-4FB5-809A-15D3EE2B3489}" dt="2020-02-23T09:55:38.790" v="1822" actId="2711"/>
        <pc:sldMkLst>
          <pc:docMk/>
          <pc:sldMk cId="1510820154" sldId="336"/>
        </pc:sldMkLst>
        <pc:spChg chg="mod">
          <ac:chgData name="" userId="1ba5ac4e72375739" providerId="LiveId" clId="{B6ADCF05-966F-4FB5-809A-15D3EE2B3489}" dt="2020-02-19T10:20:20.536" v="1306" actId="1036"/>
          <ac:spMkLst>
            <pc:docMk/>
            <pc:sldMk cId="1510820154" sldId="336"/>
            <ac:spMk id="2" creationId="{00000000-0000-0000-0000-000000000000}"/>
          </ac:spMkLst>
        </pc:spChg>
        <pc:spChg chg="del">
          <ac:chgData name="" userId="1ba5ac4e72375739" providerId="LiveId" clId="{B6ADCF05-966F-4FB5-809A-15D3EE2B3489}" dt="2020-02-19T10:19:27.513" v="1287" actId="478"/>
          <ac:spMkLst>
            <pc:docMk/>
            <pc:sldMk cId="1510820154" sldId="336"/>
            <ac:spMk id="3" creationId="{24D7C910-63AE-403E-B50C-48292DCEF093}"/>
          </ac:spMkLst>
        </pc:spChg>
        <pc:spChg chg="del">
          <ac:chgData name="" userId="1ba5ac4e72375739" providerId="LiveId" clId="{B6ADCF05-966F-4FB5-809A-15D3EE2B3489}" dt="2020-02-19T10:19:27.513" v="1287" actId="478"/>
          <ac:spMkLst>
            <pc:docMk/>
            <pc:sldMk cId="1510820154" sldId="336"/>
            <ac:spMk id="5" creationId="{AE25DC10-6F05-486B-B388-CCFA678DBAAD}"/>
          </ac:spMkLst>
        </pc:spChg>
        <pc:spChg chg="mod">
          <ac:chgData name="" userId="1ba5ac4e72375739" providerId="LiveId" clId="{B6ADCF05-966F-4FB5-809A-15D3EE2B3489}" dt="2020-02-23T09:55:38.790" v="1822" actId="2711"/>
          <ac:spMkLst>
            <pc:docMk/>
            <pc:sldMk cId="1510820154" sldId="336"/>
            <ac:spMk id="6" creationId="{00000000-0000-0000-0000-000000000000}"/>
          </ac:spMkLst>
        </pc:spChg>
        <pc:spChg chg="add mod">
          <ac:chgData name="" userId="1ba5ac4e72375739" providerId="LiveId" clId="{B6ADCF05-966F-4FB5-809A-15D3EE2B3489}" dt="2020-02-19T10:20:14.385" v="1303" actId="255"/>
          <ac:spMkLst>
            <pc:docMk/>
            <pc:sldMk cId="1510820154" sldId="336"/>
            <ac:spMk id="7" creationId="{0CFC15C0-B4E8-4D19-BD15-9D664AF4F919}"/>
          </ac:spMkLst>
        </pc:spChg>
      </pc:sldChg>
      <pc:sldChg chg="addSp modSp add modAnim">
        <pc:chgData name="" userId="1ba5ac4e72375739" providerId="LiveId" clId="{B6ADCF05-966F-4FB5-809A-15D3EE2B3489}" dt="2020-02-19T10:31:33.871" v="1463" actId="6549"/>
        <pc:sldMkLst>
          <pc:docMk/>
          <pc:sldMk cId="2108878841" sldId="337"/>
        </pc:sldMkLst>
        <pc:spChg chg="mod">
          <ac:chgData name="" userId="1ba5ac4e72375739" providerId="LiveId" clId="{B6ADCF05-966F-4FB5-809A-15D3EE2B3489}" dt="2020-02-19T10:27:23.985" v="1413" actId="403"/>
          <ac:spMkLst>
            <pc:docMk/>
            <pc:sldMk cId="2108878841" sldId="337"/>
            <ac:spMk id="2" creationId="{00000000-0000-0000-0000-000000000000}"/>
          </ac:spMkLst>
        </pc:spChg>
        <pc:spChg chg="add mod">
          <ac:chgData name="" userId="1ba5ac4e72375739" providerId="LiveId" clId="{B6ADCF05-966F-4FB5-809A-15D3EE2B3489}" dt="2020-02-19T10:27:29.008" v="1414" actId="1036"/>
          <ac:spMkLst>
            <pc:docMk/>
            <pc:sldMk cId="2108878841" sldId="337"/>
            <ac:spMk id="5" creationId="{D13C50A8-99B9-4480-9C88-3A5A62C437A8}"/>
          </ac:spMkLst>
        </pc:spChg>
        <pc:spChg chg="mod">
          <ac:chgData name="" userId="1ba5ac4e72375739" providerId="LiveId" clId="{B6ADCF05-966F-4FB5-809A-15D3EE2B3489}" dt="2020-02-19T10:31:33.871" v="1463" actId="6549"/>
          <ac:spMkLst>
            <pc:docMk/>
            <pc:sldMk cId="2108878841" sldId="337"/>
            <ac:spMk id="6" creationId="{00000000-0000-0000-0000-000000000000}"/>
          </ac:spMkLst>
        </pc:spChg>
        <pc:spChg chg="mod">
          <ac:chgData name="" userId="1ba5ac4e72375739" providerId="LiveId" clId="{B6ADCF05-966F-4FB5-809A-15D3EE2B3489}" dt="2020-02-19T10:27:59.237" v="1418" actId="113"/>
          <ac:spMkLst>
            <pc:docMk/>
            <pc:sldMk cId="2108878841" sldId="337"/>
            <ac:spMk id="7" creationId="{0CFC15C0-B4E8-4D19-BD15-9D664AF4F919}"/>
          </ac:spMkLst>
        </pc:spChg>
        <pc:picChg chg="add mod">
          <ac:chgData name="" userId="1ba5ac4e72375739" providerId="LiveId" clId="{B6ADCF05-966F-4FB5-809A-15D3EE2B3489}" dt="2020-02-19T10:29:23.996" v="1431" actId="1076"/>
          <ac:picMkLst>
            <pc:docMk/>
            <pc:sldMk cId="2108878841" sldId="337"/>
            <ac:picMk id="8" creationId="{A7C48447-C1F0-4939-89B6-D2A58A549AF2}"/>
          </ac:picMkLst>
        </pc:picChg>
      </pc:sldChg>
      <pc:sldChg chg="addSp delSp modSp add delAnim modAnim">
        <pc:chgData name="" userId="1ba5ac4e72375739" providerId="LiveId" clId="{B6ADCF05-966F-4FB5-809A-15D3EE2B3489}" dt="2020-02-19T10:34:13.509" v="1576" actId="1035"/>
        <pc:sldMkLst>
          <pc:docMk/>
          <pc:sldMk cId="4090132271" sldId="338"/>
        </pc:sldMkLst>
        <pc:spChg chg="mod">
          <ac:chgData name="" userId="1ba5ac4e72375739" providerId="LiveId" clId="{B6ADCF05-966F-4FB5-809A-15D3EE2B3489}" dt="2020-02-19T10:32:45.373" v="1534" actId="20577"/>
          <ac:spMkLst>
            <pc:docMk/>
            <pc:sldMk cId="4090132271" sldId="338"/>
            <ac:spMk id="2" creationId="{00000000-0000-0000-0000-000000000000}"/>
          </ac:spMkLst>
        </pc:spChg>
        <pc:spChg chg="add mod">
          <ac:chgData name="" userId="1ba5ac4e72375739" providerId="LiveId" clId="{B6ADCF05-966F-4FB5-809A-15D3EE2B3489}" dt="2020-02-19T10:34:13.509" v="1576" actId="1035"/>
          <ac:spMkLst>
            <pc:docMk/>
            <pc:sldMk cId="4090132271" sldId="338"/>
            <ac:spMk id="3" creationId="{8E7660F7-2FD8-4469-9021-F92ECD7AC987}"/>
          </ac:spMkLst>
        </pc:spChg>
        <pc:spChg chg="del">
          <ac:chgData name="" userId="1ba5ac4e72375739" providerId="LiveId" clId="{B6ADCF05-966F-4FB5-809A-15D3EE2B3489}" dt="2020-02-19T10:31:49.381" v="1466" actId="478"/>
          <ac:spMkLst>
            <pc:docMk/>
            <pc:sldMk cId="4090132271" sldId="338"/>
            <ac:spMk id="5" creationId="{D13C50A8-99B9-4480-9C88-3A5A62C437A8}"/>
          </ac:spMkLst>
        </pc:spChg>
        <pc:spChg chg="mod">
          <ac:chgData name="" userId="1ba5ac4e72375739" providerId="LiveId" clId="{B6ADCF05-966F-4FB5-809A-15D3EE2B3489}" dt="2020-02-19T10:32:52.393" v="1552" actId="20577"/>
          <ac:spMkLst>
            <pc:docMk/>
            <pc:sldMk cId="4090132271" sldId="338"/>
            <ac:spMk id="6" creationId="{00000000-0000-0000-0000-000000000000}"/>
          </ac:spMkLst>
        </pc:spChg>
        <pc:spChg chg="del">
          <ac:chgData name="" userId="1ba5ac4e72375739" providerId="LiveId" clId="{B6ADCF05-966F-4FB5-809A-15D3EE2B3489}" dt="2020-02-19T10:31:49.381" v="1466" actId="478"/>
          <ac:spMkLst>
            <pc:docMk/>
            <pc:sldMk cId="4090132271" sldId="338"/>
            <ac:spMk id="7" creationId="{0CFC15C0-B4E8-4D19-BD15-9D664AF4F919}"/>
          </ac:spMkLst>
        </pc:spChg>
        <pc:picChg chg="del">
          <ac:chgData name="" userId="1ba5ac4e72375739" providerId="LiveId" clId="{B6ADCF05-966F-4FB5-809A-15D3EE2B3489}" dt="2020-02-19T10:31:47.214" v="1465" actId="478"/>
          <ac:picMkLst>
            <pc:docMk/>
            <pc:sldMk cId="4090132271" sldId="338"/>
            <ac:picMk id="8" creationId="{A7C48447-C1F0-4939-89B6-D2A58A549AF2}"/>
          </ac:picMkLst>
        </pc:picChg>
      </pc:sldChg>
      <pc:sldChg chg="modSp add modAnim">
        <pc:chgData name="" userId="1ba5ac4e72375739" providerId="LiveId" clId="{B6ADCF05-966F-4FB5-809A-15D3EE2B3489}" dt="2020-02-19T10:34:18.538" v="1577" actId="1035"/>
        <pc:sldMkLst>
          <pc:docMk/>
          <pc:sldMk cId="2949680688" sldId="339"/>
        </pc:sldMkLst>
        <pc:spChg chg="mod">
          <ac:chgData name="" userId="1ba5ac4e72375739" providerId="LiveId" clId="{B6ADCF05-966F-4FB5-809A-15D3EE2B3489}" dt="2020-02-19T10:34:01.922" v="1575" actId="6549"/>
          <ac:spMkLst>
            <pc:docMk/>
            <pc:sldMk cId="2949680688" sldId="339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10:34:18.538" v="1577" actId="1035"/>
          <ac:spMkLst>
            <pc:docMk/>
            <pc:sldMk cId="2949680688" sldId="339"/>
            <ac:spMk id="3" creationId="{8E7660F7-2FD8-4469-9021-F92ECD7AC987}"/>
          </ac:spMkLst>
        </pc:spChg>
      </pc:sldChg>
      <pc:sldChg chg="modSp add">
        <pc:chgData name="" userId="1ba5ac4e72375739" providerId="LiveId" clId="{B6ADCF05-966F-4FB5-809A-15D3EE2B3489}" dt="2020-02-19T10:37:46.170" v="1626" actId="20577"/>
        <pc:sldMkLst>
          <pc:docMk/>
          <pc:sldMk cId="3719327743" sldId="340"/>
        </pc:sldMkLst>
        <pc:spChg chg="mod">
          <ac:chgData name="" userId="1ba5ac4e72375739" providerId="LiveId" clId="{B6ADCF05-966F-4FB5-809A-15D3EE2B3489}" dt="2020-02-19T10:37:46.170" v="1626" actId="20577"/>
          <ac:spMkLst>
            <pc:docMk/>
            <pc:sldMk cId="3719327743" sldId="340"/>
            <ac:spMk id="2" creationId="{00000000-0000-0000-0000-000000000000}"/>
          </ac:spMkLst>
        </pc:spChg>
      </pc:sldChg>
      <pc:sldChg chg="addSp delSp modSp add">
        <pc:chgData name="" userId="1ba5ac4e72375739" providerId="LiveId" clId="{B6ADCF05-966F-4FB5-809A-15D3EE2B3489}" dt="2020-02-19T10:39:02.991" v="1656" actId="1076"/>
        <pc:sldMkLst>
          <pc:docMk/>
          <pc:sldMk cId="2043714323" sldId="341"/>
        </pc:sldMkLst>
        <pc:spChg chg="del">
          <ac:chgData name="" userId="1ba5ac4e72375739" providerId="LiveId" clId="{B6ADCF05-966F-4FB5-809A-15D3EE2B3489}" dt="2020-02-19T10:38:56.033" v="1653" actId="478"/>
          <ac:spMkLst>
            <pc:docMk/>
            <pc:sldMk cId="2043714323" sldId="341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10:38:53.451" v="1652" actId="20577"/>
          <ac:spMkLst>
            <pc:docMk/>
            <pc:sldMk cId="2043714323" sldId="341"/>
            <ac:spMk id="6" creationId="{00000000-0000-0000-0000-000000000000}"/>
          </ac:spMkLst>
        </pc:spChg>
        <pc:picChg chg="add mod">
          <ac:chgData name="" userId="1ba5ac4e72375739" providerId="LiveId" clId="{B6ADCF05-966F-4FB5-809A-15D3EE2B3489}" dt="2020-02-19T10:39:02.991" v="1656" actId="1076"/>
          <ac:picMkLst>
            <pc:docMk/>
            <pc:sldMk cId="2043714323" sldId="341"/>
            <ac:picMk id="3" creationId="{AD77F7B2-0E9B-4436-9CA9-3DFF0C06A8BA}"/>
          </ac:picMkLst>
        </pc:picChg>
      </pc:sldChg>
      <pc:sldChg chg="modSp add modTransition">
        <pc:chgData name="" userId="1ba5ac4e72375739" providerId="LiveId" clId="{B6ADCF05-966F-4FB5-809A-15D3EE2B3489}" dt="2020-02-23T09:54:05.043" v="1817"/>
        <pc:sldMkLst>
          <pc:docMk/>
          <pc:sldMk cId="1983927267" sldId="342"/>
        </pc:sldMkLst>
        <pc:spChg chg="mod">
          <ac:chgData name="" userId="1ba5ac4e72375739" providerId="LiveId" clId="{B6ADCF05-966F-4FB5-809A-15D3EE2B3489}" dt="2020-02-23T09:46:28.467" v="1680" actId="113"/>
          <ac:spMkLst>
            <pc:docMk/>
            <pc:sldMk cId="1983927267" sldId="342"/>
            <ac:spMk id="2" creationId="{00000000-0000-0000-0000-000000000000}"/>
          </ac:spMkLst>
        </pc:spChg>
      </pc:sldChg>
      <pc:sldChg chg="modSp add">
        <pc:chgData name="" userId="1ba5ac4e72375739" providerId="LiveId" clId="{B6ADCF05-966F-4FB5-809A-15D3EE2B3489}" dt="2020-02-23T09:46:34.728" v="1682" actId="113"/>
        <pc:sldMkLst>
          <pc:docMk/>
          <pc:sldMk cId="3363294278" sldId="343"/>
        </pc:sldMkLst>
        <pc:spChg chg="mod">
          <ac:chgData name="" userId="1ba5ac4e72375739" providerId="LiveId" clId="{B6ADCF05-966F-4FB5-809A-15D3EE2B3489}" dt="2020-02-23T09:46:34.728" v="1682" actId="113"/>
          <ac:spMkLst>
            <pc:docMk/>
            <pc:sldMk cId="3363294278" sldId="343"/>
            <ac:spMk id="2" creationId="{00000000-0000-0000-0000-000000000000}"/>
          </ac:spMkLst>
        </pc:spChg>
      </pc:sldChg>
      <pc:sldChg chg="modSp add">
        <pc:chgData name="" userId="1ba5ac4e72375739" providerId="LiveId" clId="{B6ADCF05-966F-4FB5-809A-15D3EE2B3489}" dt="2020-02-23T09:46:49.832" v="1686" actId="113"/>
        <pc:sldMkLst>
          <pc:docMk/>
          <pc:sldMk cId="1685875653" sldId="344"/>
        </pc:sldMkLst>
        <pc:spChg chg="mod">
          <ac:chgData name="" userId="1ba5ac4e72375739" providerId="LiveId" clId="{B6ADCF05-966F-4FB5-809A-15D3EE2B3489}" dt="2020-02-23T09:46:49.832" v="1686" actId="113"/>
          <ac:spMkLst>
            <pc:docMk/>
            <pc:sldMk cId="1685875653" sldId="344"/>
            <ac:spMk id="2" creationId="{00000000-0000-0000-0000-000000000000}"/>
          </ac:spMkLst>
        </pc:spChg>
      </pc:sldChg>
      <pc:sldChg chg="modSp add">
        <pc:chgData name="" userId="1ba5ac4e72375739" providerId="LiveId" clId="{B6ADCF05-966F-4FB5-809A-15D3EE2B3489}" dt="2020-02-23T09:46:57.449" v="1688" actId="113"/>
        <pc:sldMkLst>
          <pc:docMk/>
          <pc:sldMk cId="1368333201" sldId="345"/>
        </pc:sldMkLst>
        <pc:spChg chg="mod">
          <ac:chgData name="" userId="1ba5ac4e72375739" providerId="LiveId" clId="{B6ADCF05-966F-4FB5-809A-15D3EE2B3489}" dt="2020-02-23T09:46:57.449" v="1688" actId="113"/>
          <ac:spMkLst>
            <pc:docMk/>
            <pc:sldMk cId="1368333201" sldId="345"/>
            <ac:spMk id="2" creationId="{00000000-0000-0000-0000-000000000000}"/>
          </ac:spMkLst>
        </pc:spChg>
      </pc:sldChg>
      <pc:sldChg chg="addSp modSp add modAnim">
        <pc:chgData name="" userId="1ba5ac4e72375739" providerId="LiveId" clId="{B6ADCF05-966F-4FB5-809A-15D3EE2B3489}" dt="2020-02-23T09:49:25.111" v="1728" actId="1076"/>
        <pc:sldMkLst>
          <pc:docMk/>
          <pc:sldMk cId="3328076102" sldId="346"/>
        </pc:sldMkLst>
        <pc:spChg chg="mod">
          <ac:chgData name="" userId="1ba5ac4e72375739" providerId="LiveId" clId="{B6ADCF05-966F-4FB5-809A-15D3EE2B3489}" dt="2020-02-23T09:47:11.405" v="1690" actId="113"/>
          <ac:spMkLst>
            <pc:docMk/>
            <pc:sldMk cId="3328076102" sldId="346"/>
            <ac:spMk id="2" creationId="{00000000-0000-0000-0000-000000000000}"/>
          </ac:spMkLst>
        </pc:spChg>
        <pc:spChg chg="add mod">
          <ac:chgData name="" userId="1ba5ac4e72375739" providerId="LiveId" clId="{B6ADCF05-966F-4FB5-809A-15D3EE2B3489}" dt="2020-02-23T09:49:25.111" v="1728" actId="1076"/>
          <ac:spMkLst>
            <pc:docMk/>
            <pc:sldMk cId="3328076102" sldId="346"/>
            <ac:spMk id="4" creationId="{C3D585E2-4BC3-4E8D-9D56-C1B911E80748}"/>
          </ac:spMkLst>
        </pc:spChg>
      </pc:sldChg>
      <pc:sldChg chg="addSp modSp add modAnim">
        <pc:chgData name="" userId="1ba5ac4e72375739" providerId="LiveId" clId="{B6ADCF05-966F-4FB5-809A-15D3EE2B3489}" dt="2020-02-23T09:50:57.339" v="1731"/>
        <pc:sldMkLst>
          <pc:docMk/>
          <pc:sldMk cId="1774944079" sldId="347"/>
        </pc:sldMkLst>
        <pc:spChg chg="mod">
          <ac:chgData name="" userId="1ba5ac4e72375739" providerId="LiveId" clId="{B6ADCF05-966F-4FB5-809A-15D3EE2B3489}" dt="2020-02-23T09:47:18.164" v="1692" actId="113"/>
          <ac:spMkLst>
            <pc:docMk/>
            <pc:sldMk cId="1774944079" sldId="347"/>
            <ac:spMk id="2" creationId="{00000000-0000-0000-0000-000000000000}"/>
          </ac:spMkLst>
        </pc:spChg>
        <pc:spChg chg="add mod">
          <ac:chgData name="" userId="1ba5ac4e72375739" providerId="LiveId" clId="{B6ADCF05-966F-4FB5-809A-15D3EE2B3489}" dt="2020-02-23T09:50:52.791" v="1730" actId="1076"/>
          <ac:spMkLst>
            <pc:docMk/>
            <pc:sldMk cId="1774944079" sldId="347"/>
            <ac:spMk id="4" creationId="{99204E15-64E8-4BF7-AE14-315D6A2ED0C1}"/>
          </ac:spMkLst>
        </pc:spChg>
      </pc:sldChg>
      <pc:sldChg chg="addSp modSp add">
        <pc:chgData name="" userId="1ba5ac4e72375739" providerId="LiveId" clId="{B6ADCF05-966F-4FB5-809A-15D3EE2B3489}" dt="2020-02-23T09:51:13.923" v="1742" actId="1036"/>
        <pc:sldMkLst>
          <pc:docMk/>
          <pc:sldMk cId="57409177" sldId="348"/>
        </pc:sldMkLst>
        <pc:spChg chg="mod">
          <ac:chgData name="" userId="1ba5ac4e72375739" providerId="LiveId" clId="{B6ADCF05-966F-4FB5-809A-15D3EE2B3489}" dt="2020-02-23T09:47:26.079" v="1694" actId="113"/>
          <ac:spMkLst>
            <pc:docMk/>
            <pc:sldMk cId="57409177" sldId="348"/>
            <ac:spMk id="2" creationId="{00000000-0000-0000-0000-000000000000}"/>
          </ac:spMkLst>
        </pc:spChg>
        <pc:spChg chg="add mod">
          <ac:chgData name="" userId="1ba5ac4e72375739" providerId="LiveId" clId="{B6ADCF05-966F-4FB5-809A-15D3EE2B3489}" dt="2020-02-23T09:51:13.923" v="1742" actId="1036"/>
          <ac:spMkLst>
            <pc:docMk/>
            <pc:sldMk cId="57409177" sldId="348"/>
            <ac:spMk id="4" creationId="{38D69A21-8DA4-4B7F-82F5-90CD32ADE461}"/>
          </ac:spMkLst>
        </pc:spChg>
      </pc:sldChg>
      <pc:sldChg chg="addSp modSp add">
        <pc:chgData name="" userId="1ba5ac4e72375739" providerId="LiveId" clId="{B6ADCF05-966F-4FB5-809A-15D3EE2B3489}" dt="2020-02-23T09:51:23.429" v="1764" actId="1036"/>
        <pc:sldMkLst>
          <pc:docMk/>
          <pc:sldMk cId="3282172360" sldId="349"/>
        </pc:sldMkLst>
        <pc:spChg chg="mod">
          <ac:chgData name="" userId="1ba5ac4e72375739" providerId="LiveId" clId="{B6ADCF05-966F-4FB5-809A-15D3EE2B3489}" dt="2020-02-23T09:47:34.381" v="1696" actId="113"/>
          <ac:spMkLst>
            <pc:docMk/>
            <pc:sldMk cId="3282172360" sldId="349"/>
            <ac:spMk id="2" creationId="{00000000-0000-0000-0000-000000000000}"/>
          </ac:spMkLst>
        </pc:spChg>
        <pc:spChg chg="add mod">
          <ac:chgData name="" userId="1ba5ac4e72375739" providerId="LiveId" clId="{B6ADCF05-966F-4FB5-809A-15D3EE2B3489}" dt="2020-02-23T09:51:23.429" v="1764" actId="1036"/>
          <ac:spMkLst>
            <pc:docMk/>
            <pc:sldMk cId="3282172360" sldId="349"/>
            <ac:spMk id="4" creationId="{7423BF22-9160-4DE9-B227-5C1C50405B27}"/>
          </ac:spMkLst>
        </pc:spChg>
      </pc:sldChg>
      <pc:sldChg chg="modSp add">
        <pc:chgData name="" userId="1ba5ac4e72375739" providerId="LiveId" clId="{B6ADCF05-966F-4FB5-809A-15D3EE2B3489}" dt="2020-02-23T09:47:40.689" v="1698" actId="113"/>
        <pc:sldMkLst>
          <pc:docMk/>
          <pc:sldMk cId="1441117074" sldId="350"/>
        </pc:sldMkLst>
        <pc:spChg chg="mod">
          <ac:chgData name="" userId="1ba5ac4e72375739" providerId="LiveId" clId="{B6ADCF05-966F-4FB5-809A-15D3EE2B3489}" dt="2020-02-23T09:47:40.689" v="1698" actId="113"/>
          <ac:spMkLst>
            <pc:docMk/>
            <pc:sldMk cId="1441117074" sldId="350"/>
            <ac:spMk id="2" creationId="{00000000-0000-0000-0000-000000000000}"/>
          </ac:spMkLst>
        </pc:spChg>
      </pc:sldChg>
    </pc:docChg>
  </pc:docChgLst>
  <pc:docChgLst>
    <pc:chgData userId="1ba5ac4e72375739" providerId="LiveId" clId="{013D23D3-6F3F-4350-9EEE-435B057341B6}"/>
    <pc:docChg chg="custSel delSld modSld">
      <pc:chgData name="" userId="1ba5ac4e72375739" providerId="LiveId" clId="{013D23D3-6F3F-4350-9EEE-435B057341B6}" dt="2020-02-17T17:18:55.009" v="192" actId="1036"/>
      <pc:docMkLst>
        <pc:docMk/>
      </pc:docMkLst>
      <pc:sldChg chg="modSp">
        <pc:chgData name="" userId="1ba5ac4e72375739" providerId="LiveId" clId="{013D23D3-6F3F-4350-9EEE-435B057341B6}" dt="2020-02-17T17:18:55.009" v="192" actId="1036"/>
        <pc:sldMkLst>
          <pc:docMk/>
          <pc:sldMk cId="480629749" sldId="256"/>
        </pc:sldMkLst>
        <pc:spChg chg="mod">
          <ac:chgData name="" userId="1ba5ac4e72375739" providerId="LiveId" clId="{013D23D3-6F3F-4350-9EEE-435B057341B6}" dt="2020-02-17T17:18:55.009" v="192" actId="1036"/>
          <ac:spMkLst>
            <pc:docMk/>
            <pc:sldMk cId="480629749" sldId="256"/>
            <ac:spMk id="2" creationId="{00000000-0000-0000-0000-000000000000}"/>
          </ac:spMkLst>
        </pc:spChg>
        <pc:spChg chg="mod">
          <ac:chgData name="" userId="1ba5ac4e72375739" providerId="LiveId" clId="{013D23D3-6F3F-4350-9EEE-435B057341B6}" dt="2020-02-17T17:17:37.061" v="123" actId="207"/>
          <ac:spMkLst>
            <pc:docMk/>
            <pc:sldMk cId="480629749" sldId="256"/>
            <ac:spMk id="4" creationId="{00000000-0000-0000-0000-000000000000}"/>
          </ac:spMkLst>
        </pc:spChg>
        <pc:spChg chg="mod">
          <ac:chgData name="" userId="1ba5ac4e72375739" providerId="LiveId" clId="{013D23D3-6F3F-4350-9EEE-435B057341B6}" dt="2020-02-17T17:16:21.614" v="35" actId="20577"/>
          <ac:spMkLst>
            <pc:docMk/>
            <pc:sldMk cId="480629749" sldId="25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147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483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99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809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43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194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720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13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037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38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240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858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109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846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072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598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114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911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173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780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13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135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947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182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258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000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866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090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518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736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736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2364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733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41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52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40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22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95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99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780929"/>
            <a:ext cx="7772400" cy="2592287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  <a:t>Programowanie I</a:t>
            </a:r>
            <a:b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6600" dirty="0"/>
              <a:t>Typy i zmienne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66401" y="692696"/>
            <a:ext cx="325602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Informatyki Stosowanej </a:t>
            </a:r>
            <a:b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endParaRPr lang="pl-PL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2020</a:t>
            </a: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695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2;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8454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695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++)++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1779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695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++)++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B68975A1-1F39-497B-B998-7EC50F09BDEA}"/>
              </a:ext>
            </a:extLst>
          </p:cNvPr>
          <p:cNvSpPr txBox="1"/>
          <p:nvPr/>
        </p:nvSpPr>
        <p:spPr>
          <a:xfrm>
            <a:off x="611559" y="3356992"/>
            <a:ext cx="42930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Jaką wartość ma wyrażenie?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 + 2 * 3</a:t>
            </a:r>
          </a:p>
        </p:txBody>
      </p:sp>
    </p:spTree>
    <p:extLst>
      <p:ext uri="{BB962C8B-B14F-4D97-AF65-F5344CB8AC3E}">
        <p14:creationId xmlns:p14="http://schemas.microsoft.com/office/powerpoint/2010/main" val="214442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695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++)++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B68975A1-1F39-497B-B998-7EC50F09BDEA}"/>
              </a:ext>
            </a:extLst>
          </p:cNvPr>
          <p:cNvSpPr txBox="1"/>
          <p:nvPr/>
        </p:nvSpPr>
        <p:spPr>
          <a:xfrm>
            <a:off x="611559" y="3356992"/>
            <a:ext cx="42930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Jaką wartość ma wyrażenie?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 + 2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3</a:t>
            </a:r>
          </a:p>
        </p:txBody>
      </p:sp>
    </p:spTree>
    <p:extLst>
      <p:ext uri="{BB962C8B-B14F-4D97-AF65-F5344CB8AC3E}">
        <p14:creationId xmlns:p14="http://schemas.microsoft.com/office/powerpoint/2010/main" val="376763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695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++)++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B68975A1-1F39-497B-B998-7EC50F09BDEA}"/>
              </a:ext>
            </a:extLst>
          </p:cNvPr>
          <p:cNvSpPr txBox="1"/>
          <p:nvPr/>
        </p:nvSpPr>
        <p:spPr>
          <a:xfrm>
            <a:off x="611559" y="3356992"/>
            <a:ext cx="42930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Jaką wartość ma wyrażenie?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 + 2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3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 / 2</a:t>
            </a:r>
          </a:p>
        </p:txBody>
      </p:sp>
    </p:spTree>
    <p:extLst>
      <p:ext uri="{BB962C8B-B14F-4D97-AF65-F5344CB8AC3E}">
        <p14:creationId xmlns:p14="http://schemas.microsoft.com/office/powerpoint/2010/main" val="358907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695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++)++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B68975A1-1F39-497B-B998-7EC50F09BDEA}"/>
              </a:ext>
            </a:extLst>
          </p:cNvPr>
          <p:cNvSpPr txBox="1"/>
          <p:nvPr/>
        </p:nvSpPr>
        <p:spPr>
          <a:xfrm>
            <a:off x="611559" y="3356992"/>
            <a:ext cx="70262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Jaką wartość ma wyrażenie?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 + 2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3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/ 2</a:t>
            </a:r>
            <a:r>
              <a:rPr lang="pl-PL" sz="2800" dirty="0">
                <a:cs typeface="Courier New" panose="02070309020205020404" pitchFamily="49" charset="0"/>
              </a:rPr>
              <a:t>   lub  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 / 2.0</a:t>
            </a:r>
            <a:r>
              <a:rPr lang="pl-PL" sz="2800" dirty="0">
                <a:cs typeface="Courier New" panose="02070309020205020404" pitchFamily="49" charset="0"/>
              </a:rPr>
              <a:t>   lub  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1.0 / 2.0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5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695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++)++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B68975A1-1F39-497B-B998-7EC50F09BDEA}"/>
              </a:ext>
            </a:extLst>
          </p:cNvPr>
          <p:cNvSpPr txBox="1"/>
          <p:nvPr/>
        </p:nvSpPr>
        <p:spPr>
          <a:xfrm>
            <a:off x="611559" y="3356992"/>
            <a:ext cx="70262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Jaką wartość ma wyrażenie?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 + 2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3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/ 2</a:t>
            </a:r>
            <a:r>
              <a:rPr lang="pl-PL" sz="2800" dirty="0">
                <a:cs typeface="Courier New" panose="02070309020205020404" pitchFamily="49" charset="0"/>
              </a:rPr>
              <a:t>   lub  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 / 2.0</a:t>
            </a:r>
            <a:r>
              <a:rPr lang="pl-PL" sz="2800" dirty="0">
                <a:cs typeface="Courier New" panose="02070309020205020404" pitchFamily="49" charset="0"/>
              </a:rPr>
              <a:t>   lub  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1.0 / 2.0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1.0 / 2.0 * 3.0</a:t>
            </a:r>
          </a:p>
        </p:txBody>
      </p:sp>
    </p:spTree>
    <p:extLst>
      <p:ext uri="{BB962C8B-B14F-4D97-AF65-F5344CB8AC3E}">
        <p14:creationId xmlns:p14="http://schemas.microsoft.com/office/powerpoint/2010/main" val="4190371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Najważniejsze 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EEDD4524-63F8-4CA3-ABC2-6C178AE5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8559"/>
              </p:ext>
            </p:extLst>
          </p:nvPr>
        </p:nvGraphicFramePr>
        <p:xfrm>
          <a:off x="701316" y="1772816"/>
          <a:ext cx="7776864" cy="3672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1854285984"/>
                    </a:ext>
                  </a:extLst>
                </a:gridCol>
                <a:gridCol w="6264696">
                  <a:extLst>
                    <a:ext uri="{9D8B030D-6E8A-4147-A177-3AD203B41FA5}">
                      <a16:colId xmlns="" xmlns:a16="http://schemas.microsoft.com/office/drawing/2014/main" val="445295498"/>
                    </a:ext>
                  </a:extLst>
                </a:gridCol>
              </a:tblGrid>
              <a:tr h="45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</a:rPr>
                        <a:t>Operator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</a:rPr>
                        <a:t>Opis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9668721"/>
                  </a:ext>
                </a:extLst>
              </a:tr>
              <a:tr h="701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x.y</a:t>
                      </a: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x?.y</a:t>
                      </a:r>
                      <a:endParaRPr lang="pl-PL" sz="18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Dostęp do pola, metody, właściwości i zdarzenia.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Operator </a:t>
                      </a: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?.</a:t>
                      </a:r>
                      <a:r>
                        <a:rPr lang="pl-PL" sz="1800" dirty="0">
                          <a:effectLst/>
                        </a:rPr>
                        <a:t> zwraca </a:t>
                      </a:r>
                      <a:r>
                        <a:rPr lang="pl-PL" sz="1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  <a:r>
                        <a:rPr lang="pl-PL" sz="1800" dirty="0">
                          <a:effectLst/>
                        </a:rPr>
                        <a:t> jeżeli </a:t>
                      </a: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pl-PL" sz="1800" dirty="0">
                          <a:effectLst/>
                        </a:rPr>
                        <a:t> jest </a:t>
                      </a:r>
                      <a:r>
                        <a:rPr lang="pl-PL" sz="1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  <a:r>
                        <a:rPr lang="pl-PL" sz="1800" dirty="0">
                          <a:effectLst/>
                        </a:rPr>
                        <a:t>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1948"/>
                  </a:ext>
                </a:extLst>
              </a:tr>
              <a:tr h="45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f(), f(x)</a:t>
                      </a:r>
                      <a:endParaRPr lang="pl-PL" sz="18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Wywołanie metody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7792563"/>
                  </a:ext>
                </a:extLst>
              </a:tr>
              <a:tr h="1061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a[n], a?[n]</a:t>
                      </a:r>
                      <a:endParaRPr lang="pl-PL" sz="18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Odwołanie do elementu tablicy lub </a:t>
                      </a:r>
                      <a:r>
                        <a:rPr lang="pl-PL" sz="1800" dirty="0" err="1">
                          <a:effectLst/>
                        </a:rPr>
                        <a:t>indeksatora</a:t>
                      </a:r>
                      <a:r>
                        <a:rPr lang="pl-PL" sz="1800" dirty="0">
                          <a:effectLst/>
                        </a:rPr>
                        <a:t>.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Operator </a:t>
                      </a: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?[]</a:t>
                      </a:r>
                      <a:r>
                        <a:rPr lang="pl-PL" sz="1800" dirty="0">
                          <a:effectLst/>
                        </a:rPr>
                        <a:t> zwraca </a:t>
                      </a:r>
                      <a:r>
                        <a:rPr lang="pl-PL" sz="1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  <a:r>
                        <a:rPr lang="pl-PL" sz="1800" dirty="0">
                          <a:effectLst/>
                        </a:rPr>
                        <a:t> jeżeli </a:t>
                      </a: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l-PL" sz="1800" dirty="0">
                          <a:effectLst/>
                        </a:rPr>
                        <a:t> jest </a:t>
                      </a:r>
                      <a:r>
                        <a:rPr lang="pl-PL" sz="1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  <a:r>
                        <a:rPr lang="pl-PL" sz="1800" dirty="0">
                          <a:effectLst/>
                        </a:rPr>
                        <a:t>.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Argumentem </a:t>
                      </a: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  <a:r>
                        <a:rPr lang="pl-PL" sz="1800" dirty="0">
                          <a:effectLst/>
                        </a:rPr>
                        <a:t> może być indeks lub zakres indeksów.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0714799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x++, x--</a:t>
                      </a:r>
                      <a:endParaRPr lang="pl-PL" sz="18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Zwiększenie lub zmniejszenie wartości o 1 po wykonaniu innej instrukcji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Po wykonaniu </a:t>
                      </a:r>
                      <a:r>
                        <a:rPr lang="pl-PL" sz="1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x=2; </a:t>
                      </a:r>
                      <a:r>
                        <a:rPr lang="pl-PL" sz="1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pl-PL" sz="18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y=x++;</a:t>
                      </a:r>
                      <a:r>
                        <a:rPr lang="pl-PL" sz="1800" dirty="0">
                          <a:effectLst/>
                        </a:rPr>
                        <a:t> otrzymamy y=2, x=3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048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08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Najważniejsze 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EEDD4524-63F8-4CA3-ABC2-6C178AE5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36191"/>
              </p:ext>
            </p:extLst>
          </p:nvPr>
        </p:nvGraphicFramePr>
        <p:xfrm>
          <a:off x="701316" y="1772816"/>
          <a:ext cx="7776864" cy="3245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8476">
                  <a:extLst>
                    <a:ext uri="{9D8B030D-6E8A-4147-A177-3AD203B41FA5}">
                      <a16:colId xmlns="" xmlns:a16="http://schemas.microsoft.com/office/drawing/2014/main" val="1854285984"/>
                    </a:ext>
                  </a:extLst>
                </a:gridCol>
                <a:gridCol w="5778388">
                  <a:extLst>
                    <a:ext uri="{9D8B030D-6E8A-4147-A177-3AD203B41FA5}">
                      <a16:colId xmlns="" xmlns:a16="http://schemas.microsoft.com/office/drawing/2014/main" val="445295498"/>
                    </a:ext>
                  </a:extLst>
                </a:gridCol>
              </a:tblGrid>
              <a:tr h="45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</a:rPr>
                        <a:t>Operator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</a:rPr>
                        <a:t>Opis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9668721"/>
                  </a:ext>
                </a:extLst>
              </a:tr>
              <a:tr h="701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Tworzenie obiektu, składnia: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i="1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Klasa referencja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pl-PL" sz="1800" b="1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pl-PL" sz="1800" i="1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Klasa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800" i="1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arg_konstr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1948"/>
                  </a:ext>
                </a:extLst>
              </a:tr>
              <a:tr h="45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typeof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Zwraca zmienną typu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System.Type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opisującą typ argumentu: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typeof(int).ToString()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równy jest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System.Int32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7792563"/>
                  </a:ext>
                </a:extLst>
              </a:tr>
              <a:tr h="420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nameof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zmienna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Zwraca łańcuch (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z nazwą zmiennej</a:t>
                      </a: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071479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sizeof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Zwraca liczbę bajtów zajmowanych przez zmienną;</a:t>
                      </a:r>
                      <a:b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sizeof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to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a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sizeof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to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048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152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Najważniejsze 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EEDD4524-63F8-4CA3-ABC2-6C178AE5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01006"/>
              </p:ext>
            </p:extLst>
          </p:nvPr>
        </p:nvGraphicFramePr>
        <p:xfrm>
          <a:off x="683568" y="1761956"/>
          <a:ext cx="7776864" cy="4177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8476">
                  <a:extLst>
                    <a:ext uri="{9D8B030D-6E8A-4147-A177-3AD203B41FA5}">
                      <a16:colId xmlns="" xmlns:a16="http://schemas.microsoft.com/office/drawing/2014/main" val="1854285984"/>
                    </a:ext>
                  </a:extLst>
                </a:gridCol>
                <a:gridCol w="5778388">
                  <a:extLst>
                    <a:ext uri="{9D8B030D-6E8A-4147-A177-3AD203B41FA5}">
                      <a16:colId xmlns="" xmlns:a16="http://schemas.microsoft.com/office/drawing/2014/main" val="445295498"/>
                    </a:ext>
                  </a:extLst>
                </a:gridCol>
              </a:tblGrid>
              <a:tr h="45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</a:rPr>
                        <a:t>Operator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</a:rPr>
                        <a:t>Opis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9668721"/>
                  </a:ext>
                </a:extLst>
              </a:tr>
              <a:tr h="424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+x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-x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Operatory zmiany znaku liczby (np.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–3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1948"/>
                  </a:ext>
                </a:extLst>
              </a:tr>
              <a:tr h="45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Negacja logiczna (np.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!true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7792563"/>
                  </a:ext>
                </a:extLst>
              </a:tr>
              <a:tr h="989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++x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lub zmniejszenie wartości o 1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wykonaniem innej instrukcji (np. w wyniku wykonania operacji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x=2;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y=++x;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otrzymamy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y=3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x=3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071479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 dzielenia zwraca wynik zgodny z typem argumentów: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5/2=2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5/2.0=2.5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5f/2=2.5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 reszty z dzielenia: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5%2=1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342347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Dodawanie i odejmowanie. Typ wyniku zależy od typu argumentów, więc: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uint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i=1;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uint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j=3;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uint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k=i-j;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spowoduje, że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k=4294967294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796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31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Deklaracja zmiennych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82535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/>
              <a:t>typ</a:t>
            </a:r>
            <a:r>
              <a:rPr lang="pl-PL" sz="2800" dirty="0"/>
              <a:t> </a:t>
            </a:r>
            <a:r>
              <a:rPr lang="pl-PL" sz="2800" i="1" dirty="0" err="1"/>
              <a:t>nazwa_zmiennej</a:t>
            </a:r>
            <a:r>
              <a:rPr lang="pl-PL" sz="2800" dirty="0"/>
              <a:t>;</a:t>
            </a:r>
          </a:p>
          <a:p>
            <a:endParaRPr lang="pl-PL" sz="2800" dirty="0"/>
          </a:p>
          <a:p>
            <a:r>
              <a:rPr lang="pl-PL" sz="2800" dirty="0"/>
              <a:t>np.:</a:t>
            </a:r>
          </a:p>
          <a:p>
            <a:endParaRPr lang="pl-PL" sz="2800" b="1" dirty="0"/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i;    </a:t>
            </a:r>
            <a:r>
              <a:rPr lang="pl-PL" sz="2800" dirty="0">
                <a:cs typeface="Courier New" panose="02070309020205020404" pitchFamily="49" charset="0"/>
              </a:rPr>
              <a:t>//typ całkowity czterobajtowy (32 bity)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l;   </a:t>
            </a:r>
            <a:r>
              <a:rPr lang="pl-PL" sz="2800" dirty="0">
                <a:cs typeface="Courier New" panose="02070309020205020404" pitchFamily="49" charset="0"/>
              </a:rPr>
              <a:t>//typ całkowity ośmiobajtowy (64 bity)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s; </a:t>
            </a:r>
            <a:r>
              <a:rPr lang="pl-PL" sz="2800" dirty="0">
                <a:cs typeface="Courier New" panose="02070309020205020404" pitchFamily="49" charset="0"/>
              </a:rPr>
              <a:t>//łańcuch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f;  </a:t>
            </a:r>
            <a:r>
              <a:rPr lang="pl-PL" sz="2800" dirty="0">
                <a:cs typeface="Courier New" panose="02070309020205020404" pitchFamily="49" charset="0"/>
              </a:rPr>
              <a:t>//typ rzeczywisty czterobajtowy (32 bity)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d; </a:t>
            </a:r>
            <a:r>
              <a:rPr lang="pl-PL" sz="2800" dirty="0">
                <a:cs typeface="Courier New" panose="02070309020205020404" pitchFamily="49" charset="0"/>
              </a:rPr>
              <a:t>//typ rzeczywisty ośmiobajtowy (64 bity)</a:t>
            </a:r>
          </a:p>
        </p:txBody>
      </p:sp>
    </p:spTree>
    <p:extLst>
      <p:ext uri="{BB962C8B-B14F-4D97-AF65-F5344CB8AC3E}">
        <p14:creationId xmlns:p14="http://schemas.microsoft.com/office/powerpoint/2010/main" val="2488945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Najważniejsze 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EEDD4524-63F8-4CA3-ABC2-6C178AE5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16071"/>
              </p:ext>
            </p:extLst>
          </p:nvPr>
        </p:nvGraphicFramePr>
        <p:xfrm>
          <a:off x="683568" y="1761956"/>
          <a:ext cx="7776864" cy="4138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8476">
                  <a:extLst>
                    <a:ext uri="{9D8B030D-6E8A-4147-A177-3AD203B41FA5}">
                      <a16:colId xmlns="" xmlns:a16="http://schemas.microsoft.com/office/drawing/2014/main" val="1854285984"/>
                    </a:ext>
                  </a:extLst>
                </a:gridCol>
                <a:gridCol w="5778388">
                  <a:extLst>
                    <a:ext uri="{9D8B030D-6E8A-4147-A177-3AD203B41FA5}">
                      <a16:colId xmlns="" xmlns:a16="http://schemas.microsoft.com/office/drawing/2014/main" val="445295498"/>
                    </a:ext>
                  </a:extLst>
                </a:gridCol>
              </a:tblGrid>
              <a:tr h="45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  <a:t>Operator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  <a:t>Opis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9668721"/>
                  </a:ext>
                </a:extLst>
              </a:tr>
              <a:tr h="496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&lt;=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&gt;=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Porównanie wartości: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1&gt;2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 wartość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7057352"/>
                  </a:ext>
                </a:extLst>
              </a:tr>
              <a:tr h="832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==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!=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Wyrażenie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0.5 == 1/2f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jest prawdziwe (wartość logiczna),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0.5!=1/2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czyli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0.5!=0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jest również prawdziwe</a:t>
                      </a: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6376988"/>
                  </a:ext>
                </a:extLst>
              </a:tr>
              <a:tr h="832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?: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i="1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warunek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pl-PL" sz="1800" i="1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_jeżeli_true:</a:t>
                      </a:r>
                      <a:r>
                        <a:rPr lang="pl-PL" sz="1800" i="1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_jeżeli_false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gdzie </a:t>
                      </a:r>
                      <a:r>
                        <a:rPr lang="pl-PL" sz="1800" i="1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warunek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musi mieć wartość typu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np.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x&gt;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y?x:y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zwraca większą wartość spośród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1390920"/>
                  </a:ext>
                </a:extLst>
              </a:tr>
              <a:tr h="832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oraz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*=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/=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%=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+=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-=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&lt;&lt;=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&gt;&gt;=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&amp;=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^=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|=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Inicjacja i zmiana wartości zmiennych, np. polecenia: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x=1;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x+=2;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nadadzą zmiennej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wartość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899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06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Konwersja typów (rzutowanie)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3517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(double)1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+mj-lt"/>
                <a:cs typeface="Courier New" panose="02070309020205020404" pitchFamily="49" charset="0"/>
              </a:rPr>
              <a:t>→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1.0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(int)0.99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cs typeface="Courier New" panose="02070309020205020404" pitchFamily="49" charset="0"/>
              </a:rPr>
              <a:t>→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B68975A1-1F39-497B-B998-7EC50F09BDEA}"/>
              </a:ext>
            </a:extLst>
          </p:cNvPr>
          <p:cNvSpPr txBox="1"/>
          <p:nvPr/>
        </p:nvSpPr>
        <p:spPr>
          <a:xfrm>
            <a:off x="611560" y="2869981"/>
            <a:ext cx="75856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Rzutowanie implicite (niejawne) i explicite (jawne):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x = 1; //to jest OK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 = 1.0;  //tu pojawi się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błąd</a:t>
            </a:r>
          </a:p>
        </p:txBody>
      </p:sp>
    </p:spTree>
    <p:extLst>
      <p:ext uri="{BB962C8B-B14F-4D97-AF65-F5344CB8AC3E}">
        <p14:creationId xmlns:p14="http://schemas.microsoft.com/office/powerpoint/2010/main" val="1780302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Konwersja typów (rzutowanie)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3517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(double)1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+mj-lt"/>
                <a:cs typeface="Courier New" panose="02070309020205020404" pitchFamily="49" charset="0"/>
              </a:rPr>
              <a:t>→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1.0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(int)0.99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cs typeface="Courier New" panose="02070309020205020404" pitchFamily="49" charset="0"/>
              </a:rPr>
              <a:t>→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B68975A1-1F39-497B-B998-7EC50F09BDEA}"/>
              </a:ext>
            </a:extLst>
          </p:cNvPr>
          <p:cNvSpPr txBox="1"/>
          <p:nvPr/>
        </p:nvSpPr>
        <p:spPr>
          <a:xfrm>
            <a:off x="611560" y="2869981"/>
            <a:ext cx="77027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Rzutowanie implicite (niejawne) i explicite (jawne):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x = 1;     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niejawne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 =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1.0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 //jawne</a:t>
            </a:r>
          </a:p>
        </p:txBody>
      </p:sp>
    </p:spTree>
    <p:extLst>
      <p:ext uri="{BB962C8B-B14F-4D97-AF65-F5344CB8AC3E}">
        <p14:creationId xmlns:p14="http://schemas.microsoft.com/office/powerpoint/2010/main" val="4288439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Konwersja typów (rzutowanie)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3517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(double)1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+mj-lt"/>
                <a:cs typeface="Courier New" panose="02070309020205020404" pitchFamily="49" charset="0"/>
              </a:rPr>
              <a:t>→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1.0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(int)0.99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cs typeface="Courier New" panose="02070309020205020404" pitchFamily="49" charset="0"/>
              </a:rPr>
              <a:t>→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B68975A1-1F39-497B-B998-7EC50F09BDEA}"/>
              </a:ext>
            </a:extLst>
          </p:cNvPr>
          <p:cNvSpPr txBox="1"/>
          <p:nvPr/>
        </p:nvSpPr>
        <p:spPr>
          <a:xfrm>
            <a:off x="611560" y="2869981"/>
            <a:ext cx="77027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Rzutowanie implicite (niejawne) i explicite (jawne):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x = 1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//niejawne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 =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1.0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 //jawne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EFE1E600-3510-45EC-8E58-7206A6B7A3C9}"/>
              </a:ext>
            </a:extLst>
          </p:cNvPr>
          <p:cNvSpPr txBox="1"/>
          <p:nvPr/>
        </p:nvSpPr>
        <p:spPr>
          <a:xfrm>
            <a:off x="602729" y="4650541"/>
            <a:ext cx="67359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Rzutowanie przy operacjach arytmetycznych: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1.0 + 1 //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1.0 / 2 //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wartość 0.5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 / 2   //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wartość 0</a:t>
            </a:r>
          </a:p>
        </p:txBody>
      </p:sp>
    </p:spTree>
    <p:extLst>
      <p:ext uri="{BB962C8B-B14F-4D97-AF65-F5344CB8AC3E}">
        <p14:creationId xmlns:p14="http://schemas.microsoft.com/office/powerpoint/2010/main" val="216191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Łańcuchy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64139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"Helion"[0]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("HELP")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Helion".Length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HELP".Replace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("P","ION")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Wydawnictwo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".Substring(5,3)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Helion".Remove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(1,2)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Helion".Insert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(2, "123")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  Helion   ".Trim()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"csc.exe".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("exe")</a:t>
            </a:r>
          </a:p>
        </p:txBody>
      </p:sp>
    </p:spTree>
    <p:extLst>
      <p:ext uri="{BB962C8B-B14F-4D97-AF65-F5344CB8AC3E}">
        <p14:creationId xmlns:p14="http://schemas.microsoft.com/office/powerpoint/2010/main" val="40169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"/>
    </mc:Choice>
    <mc:Fallback xmlns="">
      <p:transition advClick="0" advTm="5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Łańcuchy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64139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"Helion"[0]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("HELP")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Helion".Length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HELP".Replace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("P","ION")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Wydawnictwo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".Substring(5,3)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Helion".Remove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(1,2)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Helion".Insert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(2, "123")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  Helion   ".Trim()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"csc.exe".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("exe")</a:t>
            </a:r>
          </a:p>
        </p:txBody>
      </p:sp>
    </p:spTree>
    <p:extLst>
      <p:ext uri="{BB962C8B-B14F-4D97-AF65-F5344CB8AC3E}">
        <p14:creationId xmlns:p14="http://schemas.microsoft.com/office/powerpoint/2010/main" val="19839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Łańcuchy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64139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"Helion"[0]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Helion".Equals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("HELP")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Helion".Length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HELP".Replace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("P","ION")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Wydawnictwo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".Substring(5,3)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Helion".Remove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(1,2)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Helion".Insert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(2, "123")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  Helion   ".Trim()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"csc.exe".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("exe")</a:t>
            </a:r>
          </a:p>
        </p:txBody>
      </p:sp>
    </p:spTree>
    <p:extLst>
      <p:ext uri="{BB962C8B-B14F-4D97-AF65-F5344CB8AC3E}">
        <p14:creationId xmlns:p14="http://schemas.microsoft.com/office/powerpoint/2010/main" val="3363294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Łańcuchy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64139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"Helion"[0]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("HELP")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LastIndexOf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Helion".Length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HELP".Replace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("P","ION")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Wydawnictwo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".Substring(5,3)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Helion".Remove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(1,2)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Helion".Insert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(2, "123")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  Helion   ".Trim()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"csc.exe".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("exe")</a:t>
            </a:r>
          </a:p>
        </p:txBody>
      </p:sp>
    </p:spTree>
    <p:extLst>
      <p:ext uri="{BB962C8B-B14F-4D97-AF65-F5344CB8AC3E}">
        <p14:creationId xmlns:p14="http://schemas.microsoft.com/office/powerpoint/2010/main" val="168587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Łańcuchy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64139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"Helion"[0]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("HELP")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Helion".Length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HELP".Replace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("P","ION")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Wydawnictwo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".Substring(5,3)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Helion".Remove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(1,2)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Helion".Insert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(2, "123")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  Helion   ".Trim()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"csc.exe".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("exe")</a:t>
            </a:r>
          </a:p>
        </p:txBody>
      </p:sp>
    </p:spTree>
    <p:extLst>
      <p:ext uri="{BB962C8B-B14F-4D97-AF65-F5344CB8AC3E}">
        <p14:creationId xmlns:p14="http://schemas.microsoft.com/office/powerpoint/2010/main" val="1368333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Łańcuchy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64139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"Helion"[0]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("HELP")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Helion".Length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HELP".Replace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("P","ION")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Wydawnictwo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".Substring(5,3)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Helion".Remove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(1,2)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Helion".Insert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(2, "123")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  Helion   ".Trim()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"csc.exe".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("exe")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C3D585E2-4BC3-4E8D-9D56-C1B911E80748}"/>
              </a:ext>
            </a:extLst>
          </p:cNvPr>
          <p:cNvSpPr txBox="1"/>
          <p:nvPr/>
        </p:nvSpPr>
        <p:spPr>
          <a:xfrm>
            <a:off x="6826247" y="3356992"/>
            <a:ext cx="2173737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Zwraca nowy </a:t>
            </a:r>
          </a:p>
          <a:p>
            <a:pPr algn="ctr"/>
            <a:r>
              <a:rPr lang="pl-PL" sz="2800" dirty="0">
                <a:solidFill>
                  <a:schemeClr val="bg1"/>
                </a:solidFill>
              </a:rPr>
              <a:t>łańcuch</a:t>
            </a:r>
          </a:p>
        </p:txBody>
      </p:sp>
    </p:spTree>
    <p:extLst>
      <p:ext uri="{BB962C8B-B14F-4D97-AF65-F5344CB8AC3E}">
        <p14:creationId xmlns:p14="http://schemas.microsoft.com/office/powerpoint/2010/main" val="332807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Deklaracja zmiennych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az 3" descr="3">
            <a:extLst>
              <a:ext uri="{FF2B5EF4-FFF2-40B4-BE49-F238E27FC236}">
                <a16:creationId xmlns="" xmlns:a16="http://schemas.microsoft.com/office/drawing/2014/main" id="{3B866500-52E1-48AB-8667-A792FB4A77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CEB66384-ACDE-4309-911A-429908835BC3}"/>
              </a:ext>
            </a:extLst>
          </p:cNvPr>
          <p:cNvSpPr txBox="1"/>
          <p:nvPr/>
        </p:nvSpPr>
        <p:spPr>
          <a:xfrm>
            <a:off x="1475656" y="4077072"/>
            <a:ext cx="735707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Gdzie można wstawić definicje zmiennych (i pól)?</a:t>
            </a:r>
          </a:p>
        </p:txBody>
      </p:sp>
    </p:spTree>
    <p:extLst>
      <p:ext uri="{BB962C8B-B14F-4D97-AF65-F5344CB8AC3E}">
        <p14:creationId xmlns:p14="http://schemas.microsoft.com/office/powerpoint/2010/main" val="22382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Łańcuchy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64139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"Helion"[0]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("HELP")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Helion".Length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HELP".Replace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("P","ION")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Wydawnictwo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".Substring(5,3)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Helion".Remove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(1,2)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Helion".Insert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(2, "123")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  Helion   ".Trim()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"csc.exe".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("exe")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9204E15-64E8-4BF7-AE14-315D6A2ED0C1}"/>
              </a:ext>
            </a:extLst>
          </p:cNvPr>
          <p:cNvSpPr txBox="1"/>
          <p:nvPr/>
        </p:nvSpPr>
        <p:spPr>
          <a:xfrm>
            <a:off x="6822157" y="3717032"/>
            <a:ext cx="2173737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Zwraca nowy </a:t>
            </a:r>
          </a:p>
          <a:p>
            <a:pPr algn="ctr"/>
            <a:r>
              <a:rPr lang="pl-PL" sz="2800" dirty="0">
                <a:solidFill>
                  <a:schemeClr val="bg1"/>
                </a:solidFill>
              </a:rPr>
              <a:t>łańcuch</a:t>
            </a:r>
          </a:p>
        </p:txBody>
      </p:sp>
    </p:spTree>
    <p:extLst>
      <p:ext uri="{BB962C8B-B14F-4D97-AF65-F5344CB8AC3E}">
        <p14:creationId xmlns:p14="http://schemas.microsoft.com/office/powerpoint/2010/main" val="1774944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Łańcuchy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64139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"Helion"[0]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("HELP")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Helion".Length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HELP".Replace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("P","ION")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Wydawnictwo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".Substring(5,3)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Helion".Remove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(1,2)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Helion".Insert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"123")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  Helion   ".Trim()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"csc.exe".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("exe")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38D69A21-8DA4-4B7F-82F5-90CD32ADE461}"/>
              </a:ext>
            </a:extLst>
          </p:cNvPr>
          <p:cNvSpPr txBox="1"/>
          <p:nvPr/>
        </p:nvSpPr>
        <p:spPr>
          <a:xfrm>
            <a:off x="6822157" y="4419109"/>
            <a:ext cx="2173737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Zwraca nowy </a:t>
            </a:r>
          </a:p>
          <a:p>
            <a:pPr algn="ctr"/>
            <a:r>
              <a:rPr lang="pl-PL" sz="2800" dirty="0">
                <a:solidFill>
                  <a:schemeClr val="bg1"/>
                </a:solidFill>
              </a:rPr>
              <a:t>łańcuch</a:t>
            </a:r>
          </a:p>
        </p:txBody>
      </p:sp>
    </p:spTree>
    <p:extLst>
      <p:ext uri="{BB962C8B-B14F-4D97-AF65-F5344CB8AC3E}">
        <p14:creationId xmlns:p14="http://schemas.microsoft.com/office/powerpoint/2010/main" val="57409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Łańcuchy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64139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"Helion"[0]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("HELP")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Helion".Length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HELP".Replace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("P","ION")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Wydawnictwo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".Substring(5,3)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Helion".Remove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(1,2)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Helion".Insert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(2, "123")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"Helion".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  Helion   ".Trim()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"csc.exe".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("exe")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7423BF22-9160-4DE9-B227-5C1C50405B27}"/>
              </a:ext>
            </a:extLst>
          </p:cNvPr>
          <p:cNvSpPr txBox="1"/>
          <p:nvPr/>
        </p:nvSpPr>
        <p:spPr>
          <a:xfrm>
            <a:off x="6822157" y="5211197"/>
            <a:ext cx="2173737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Zwraca nowy </a:t>
            </a:r>
          </a:p>
          <a:p>
            <a:pPr algn="ctr"/>
            <a:r>
              <a:rPr lang="pl-PL" sz="2800" dirty="0">
                <a:solidFill>
                  <a:schemeClr val="bg1"/>
                </a:solidFill>
              </a:rPr>
              <a:t>łańcuch</a:t>
            </a:r>
          </a:p>
        </p:txBody>
      </p:sp>
    </p:spTree>
    <p:extLst>
      <p:ext uri="{BB962C8B-B14F-4D97-AF65-F5344CB8AC3E}">
        <p14:creationId xmlns:p14="http://schemas.microsoft.com/office/powerpoint/2010/main" val="328217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Łańcuchy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64139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"Helion"[0]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("HELP")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Lalalalala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LastIndexOf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('a')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Helion".Length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HELP".Replace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("P","ION")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Wydawnictwo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".Substring(5,3)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Helion".Remove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(1,2)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Helion".Insert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(2, "123")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"Helion".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  Helion   ".Trim()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"csc.exe".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("exe")</a:t>
            </a:r>
          </a:p>
        </p:txBody>
      </p:sp>
    </p:spTree>
    <p:extLst>
      <p:ext uri="{BB962C8B-B14F-4D97-AF65-F5344CB8AC3E}">
        <p14:creationId xmlns:p14="http://schemas.microsoft.com/office/powerpoint/2010/main" val="1441117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„Sekwencje ucieczki”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12776"/>
            <a:ext cx="14734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\"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\u0048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4D7C910-63AE-403E-B50C-48292DCEF093}"/>
              </a:ext>
            </a:extLst>
          </p:cNvPr>
          <p:cNvSpPr txBox="1"/>
          <p:nvPr/>
        </p:nvSpPr>
        <p:spPr>
          <a:xfrm>
            <a:off x="618553" y="3861048"/>
            <a:ext cx="7374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nazwa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"c:\\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katalog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plik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+mj-lt"/>
                <a:cs typeface="Courier New" panose="02070309020205020404" pitchFamily="49" charset="0"/>
              </a:rPr>
              <a:t>Wartość: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c:\</a:t>
            </a:r>
            <a:r>
              <a:rPr lang="pl-PL" sz="2400" i="1" dirty="0">
                <a:latin typeface="+mj-lt"/>
                <a:cs typeface="Courier New" panose="02070309020205020404" pitchFamily="49" charset="0"/>
              </a:rPr>
              <a:t>katalog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\</a:t>
            </a:r>
            <a:r>
              <a:rPr lang="pl-PL" sz="2400" i="1" dirty="0">
                <a:latin typeface="+mj-lt"/>
                <a:cs typeface="Courier New" panose="02070309020205020404" pitchFamily="49" charset="0"/>
              </a:rPr>
              <a:t>plik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.</a:t>
            </a:r>
            <a:r>
              <a:rPr lang="pl-PL" sz="2400" i="1" dirty="0">
                <a:latin typeface="+mj-lt"/>
                <a:cs typeface="Courier New" panose="02070309020205020404" pitchFamily="49" charset="0"/>
              </a:rPr>
              <a:t>txt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E25DC10-6F05-486B-B388-CCFA678DBAAD}"/>
              </a:ext>
            </a:extLst>
          </p:cNvPr>
          <p:cNvSpPr txBox="1"/>
          <p:nvPr/>
        </p:nvSpPr>
        <p:spPr>
          <a:xfrm>
            <a:off x="640049" y="4893548"/>
            <a:ext cx="718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nazwa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"c:\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katalog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plik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 vs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StringBuilder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634024"/>
            <a:ext cx="57150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//string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 = 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---";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+= 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s.Replace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("---", "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");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0CFC15C0-B4E8-4D19-BD15-9D664AF4F919}"/>
              </a:ext>
            </a:extLst>
          </p:cNvPr>
          <p:cNvSpPr txBox="1"/>
          <p:nvPr/>
        </p:nvSpPr>
        <p:spPr>
          <a:xfrm>
            <a:off x="611560" y="4062551"/>
            <a:ext cx="82958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//StringBuilder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System.Text.StringBuilder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sb =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System.Text.StringBuilder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---");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sb.Append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sb.Replace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("---", "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");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sb.ToString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15108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„Wstrzykiwanie” zmiennych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634024"/>
            <a:ext cx="77251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procesorów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logicznych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{0}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\n ►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taktów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procesora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startu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systemu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{1}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Environment.ProcessorCount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Environment.TickCount64);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0CFC15C0-B4E8-4D19-BD15-9D664AF4F919}"/>
              </a:ext>
            </a:extLst>
          </p:cNvPr>
          <p:cNvSpPr txBox="1"/>
          <p:nvPr/>
        </p:nvSpPr>
        <p:spPr>
          <a:xfrm>
            <a:off x="611559" y="3592761"/>
            <a:ext cx="8664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Formatowanie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►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\n\t {0},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{0:c}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{0:p3}, {0:e3}, \n\t{0:f3},►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{0:g1}, {0:n10}, {0:r}", 0.123456789);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13C50A8-99B9-4480-9C88-3A5A62C437A8}"/>
              </a:ext>
            </a:extLst>
          </p:cNvPr>
          <p:cNvSpPr txBox="1"/>
          <p:nvPr/>
        </p:nvSpPr>
        <p:spPr>
          <a:xfrm>
            <a:off x="611559" y="5027692"/>
            <a:ext cx="8111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double d = 0.123456789;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 = $"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Formatowanie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:\n\t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{d}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►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d:c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}, {d:p3}, {d:e3}";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7C48447-C1F0-4939-89B6-D2A58A549A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7" y="3610651"/>
            <a:ext cx="8111516" cy="28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 wyliczeniowy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634024"/>
            <a:ext cx="64139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DniTygodnia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{ Niedziela = 1,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Poniedziałek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2,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Wtorek = 3,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Środa = 4,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Czwartek = 5,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Piątek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6,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Sobota = 7 };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8E7660F7-2FD8-4469-9021-F92ECD7AC987}"/>
              </a:ext>
            </a:extLst>
          </p:cNvPr>
          <p:cNvSpPr txBox="1"/>
          <p:nvPr/>
        </p:nvSpPr>
        <p:spPr>
          <a:xfrm>
            <a:off x="611560" y="5589240"/>
            <a:ext cx="6413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DniTygodnia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dzieńTygodnia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DniTygodnia.Poniedziałek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901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 wyliczeniowy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634024"/>
            <a:ext cx="576952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DniTygodnia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{ Niedziela = 1,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Poniedziałek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Wtorek,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Środa,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Czwartek,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Piątek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Sobota };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8E7660F7-2FD8-4469-9021-F92ECD7AC987}"/>
              </a:ext>
            </a:extLst>
          </p:cNvPr>
          <p:cNvSpPr txBox="1"/>
          <p:nvPr/>
        </p:nvSpPr>
        <p:spPr>
          <a:xfrm>
            <a:off x="611560" y="5589240"/>
            <a:ext cx="6413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DniTygodnia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dzieńTygodnia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DniTygodnia.Poniedziałek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788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 wyliczeniowy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634024"/>
            <a:ext cx="576952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DniTygodnia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{ Niedziela = 1,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Poniedziałek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Wtorek,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Środa,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Czwartek,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Piątek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Sobota };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8E7660F7-2FD8-4469-9021-F92ECD7AC987}"/>
              </a:ext>
            </a:extLst>
          </p:cNvPr>
          <p:cNvSpPr txBox="1"/>
          <p:nvPr/>
        </p:nvSpPr>
        <p:spPr>
          <a:xfrm>
            <a:off x="611560" y="5589240"/>
            <a:ext cx="77027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nrDniaTygodnia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DniTygodnia.Poniedziałek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496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Inicjacja i zmiana wartości zmiennej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2118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 err="1"/>
              <a:t>nazwa_zmiennej</a:t>
            </a:r>
            <a:r>
              <a:rPr lang="pl-PL" sz="2800" dirty="0"/>
              <a:t> = </a:t>
            </a:r>
            <a:r>
              <a:rPr lang="pl-PL" sz="2800" i="1" dirty="0"/>
              <a:t>wartość</a:t>
            </a:r>
            <a:r>
              <a:rPr lang="pl-PL" sz="2800" dirty="0"/>
              <a:t>;</a:t>
            </a:r>
          </a:p>
          <a:p>
            <a:endParaRPr lang="pl-PL" sz="2800" dirty="0"/>
          </a:p>
          <a:p>
            <a:r>
              <a:rPr lang="pl-PL" sz="2800" dirty="0"/>
              <a:t>np.:</a:t>
            </a:r>
          </a:p>
          <a:p>
            <a:endParaRPr lang="pl-PL" sz="2800" b="1" dirty="0"/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 = 1L;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 = "Helion";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 = 1.0f;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 = 1.0;</a:t>
            </a:r>
          </a:p>
        </p:txBody>
      </p:sp>
    </p:spTree>
    <p:extLst>
      <p:ext uri="{BB962C8B-B14F-4D97-AF65-F5344CB8AC3E}">
        <p14:creationId xmlns:p14="http://schemas.microsoft.com/office/powerpoint/2010/main" val="42772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5679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Wymień przynajmniej dwa typy liczb całkowitych w C# oraz typ liczb rzeczywistych.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 do zmiennej o zadeklarowanym typie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/>
              <a:t> można przypisać liczbę typu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/>
              <a:t>? </a:t>
            </a:r>
            <a:br>
              <a:rPr lang="pl-PL" sz="2400" dirty="0"/>
            </a:br>
            <a:r>
              <a:rPr lang="pl-PL" sz="2400" dirty="0"/>
              <a:t>Czy ta zmienna zmienia wówczas swój typ?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400" dirty="0"/>
              <a:t>Jakie wartości mają poniższe wyrażenia?</a:t>
            </a:r>
          </a:p>
          <a:p>
            <a:pPr lvl="1"/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+ 3 – 2</a:t>
            </a:r>
          </a:p>
          <a:p>
            <a:pPr lvl="1"/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+ 3 * 2</a:t>
            </a:r>
          </a:p>
          <a:p>
            <a:pPr lvl="1"/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+ 3 / 2</a:t>
            </a:r>
          </a:p>
          <a:p>
            <a:pPr lvl="1"/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/ 3 / 2</a:t>
            </a:r>
          </a:p>
          <a:p>
            <a:pPr lvl="1"/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 / 2 / 1</a:t>
            </a:r>
          </a:p>
          <a:p>
            <a:pPr lvl="1"/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 / 2 / 1.0</a:t>
            </a:r>
          </a:p>
          <a:p>
            <a:pPr lvl="1"/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2.0 / 3.0 / 2.0</a:t>
            </a:r>
          </a:p>
          <a:p>
            <a:pPr lvl="1"/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/ 3 * 2</a:t>
            </a:r>
          </a:p>
          <a:p>
            <a:pPr lvl="1"/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* 3 / 2</a:t>
            </a:r>
          </a:p>
        </p:txBody>
      </p:sp>
    </p:spTree>
    <p:extLst>
      <p:ext uri="{BB962C8B-B14F-4D97-AF65-F5344CB8AC3E}">
        <p14:creationId xmlns:p14="http://schemas.microsoft.com/office/powerpoint/2010/main" val="7178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56792"/>
            <a:ext cx="79208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pl-PL" sz="2400" dirty="0"/>
              <a:t>Czy różni się konwersja jawna od niejawnej?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l-PL" sz="2400" dirty="0"/>
              <a:t>Czy można zrzutować typ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/>
              <a:t> na typ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/>
              <a:t>?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l-PL" sz="2400" dirty="0"/>
              <a:t>Jakie są zalety typów wyliczeniowych </a:t>
            </a:r>
            <a:br>
              <a:rPr lang="pl-PL" sz="2400" dirty="0"/>
            </a:br>
            <a:r>
              <a:rPr lang="pl-PL" sz="2400" dirty="0"/>
              <a:t>i kiedy warto ich używać?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l-PL" sz="2400" dirty="0"/>
              <a:t>Jaką wartość będą miały zmienne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400" dirty="0"/>
              <a:t> i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400" dirty="0"/>
              <a:t> po zakończeniu poniższego kodu: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a = 1;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b = 3;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a + b;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b = a - b;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a = a - b;</a:t>
            </a:r>
          </a:p>
        </p:txBody>
      </p:sp>
    </p:spTree>
    <p:extLst>
      <p:ext uri="{BB962C8B-B14F-4D97-AF65-F5344CB8AC3E}">
        <p14:creationId xmlns:p14="http://schemas.microsoft.com/office/powerpoint/2010/main" val="37193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Ćwiczenia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AD77F7B2-0E9B-4436-9CA9-3DFF0C06A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84784"/>
            <a:ext cx="6336344" cy="4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Deklaracja zmiennej z inicjacją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7584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/>
              <a:t>typ </a:t>
            </a:r>
            <a:r>
              <a:rPr lang="pl-PL" sz="2800" i="1" dirty="0" err="1"/>
              <a:t>nazwa_zmiennej</a:t>
            </a:r>
            <a:r>
              <a:rPr lang="pl-PL" sz="2800" dirty="0"/>
              <a:t> = </a:t>
            </a:r>
            <a:r>
              <a:rPr lang="pl-PL" sz="2800" i="1" dirty="0"/>
              <a:t>wartość</a:t>
            </a:r>
            <a:r>
              <a:rPr lang="pl-PL" sz="2800" dirty="0"/>
              <a:t>;</a:t>
            </a:r>
          </a:p>
          <a:p>
            <a:endParaRPr lang="pl-PL" sz="2800" dirty="0"/>
          </a:p>
          <a:p>
            <a:r>
              <a:rPr lang="pl-PL" sz="2800" dirty="0"/>
              <a:t>np.:</a:t>
            </a:r>
          </a:p>
          <a:p>
            <a:endParaRPr lang="pl-PL" sz="2800" b="1" dirty="0"/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long l = 1L;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 = "Helion";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float f = 1.0f;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double d = 1.0;</a:t>
            </a:r>
          </a:p>
        </p:txBody>
      </p:sp>
    </p:spTree>
    <p:extLst>
      <p:ext uri="{BB962C8B-B14F-4D97-AF65-F5344CB8AC3E}">
        <p14:creationId xmlns:p14="http://schemas.microsoft.com/office/powerpoint/2010/main" val="26277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„Dedukcja” typu przy inicjacji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93801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pl-PL" sz="2800" i="1" dirty="0"/>
              <a:t> </a:t>
            </a:r>
            <a:r>
              <a:rPr lang="pl-PL" sz="2800" i="1" dirty="0" err="1"/>
              <a:t>nazwa_zmiennej</a:t>
            </a:r>
            <a:r>
              <a:rPr lang="pl-PL" sz="2800" dirty="0"/>
              <a:t> = </a:t>
            </a:r>
            <a:r>
              <a:rPr lang="pl-PL" sz="2800" i="1" dirty="0"/>
              <a:t>wartość</a:t>
            </a:r>
            <a:r>
              <a:rPr lang="pl-PL" sz="2800" dirty="0"/>
              <a:t>;</a:t>
            </a:r>
          </a:p>
          <a:p>
            <a:endParaRPr lang="pl-PL" sz="2800" dirty="0"/>
          </a:p>
          <a:p>
            <a:r>
              <a:rPr lang="pl-PL" sz="2800" dirty="0"/>
              <a:t>np.:</a:t>
            </a:r>
          </a:p>
          <a:p>
            <a:endParaRPr lang="pl-PL" sz="2800" b="1" dirty="0"/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l = 1L;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 = "Helion";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 = 1.0f;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 = 1.0;</a:t>
            </a:r>
          </a:p>
        </p:txBody>
      </p:sp>
    </p:spTree>
    <p:extLst>
      <p:ext uri="{BB962C8B-B14F-4D97-AF65-F5344CB8AC3E}">
        <p14:creationId xmlns:p14="http://schemas.microsoft.com/office/powerpoint/2010/main" val="2239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Typy liczbowe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D700E133-4443-4830-9FE2-E6BB4D831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56152"/>
              </p:ext>
            </p:extLst>
          </p:nvPr>
        </p:nvGraphicFramePr>
        <p:xfrm>
          <a:off x="611560" y="1268760"/>
          <a:ext cx="7992890" cy="5429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075">
                  <a:extLst>
                    <a:ext uri="{9D8B030D-6E8A-4147-A177-3AD203B41FA5}">
                      <a16:colId xmlns="" xmlns:a16="http://schemas.microsoft.com/office/drawing/2014/main" val="1915540263"/>
                    </a:ext>
                  </a:extLst>
                </a:gridCol>
                <a:gridCol w="824469">
                  <a:extLst>
                    <a:ext uri="{9D8B030D-6E8A-4147-A177-3AD203B41FA5}">
                      <a16:colId xmlns="" xmlns:a16="http://schemas.microsoft.com/office/drawing/2014/main" val="3700070673"/>
                    </a:ext>
                  </a:extLst>
                </a:gridCol>
                <a:gridCol w="2143880">
                  <a:extLst>
                    <a:ext uri="{9D8B030D-6E8A-4147-A177-3AD203B41FA5}">
                      <a16:colId xmlns="" xmlns:a16="http://schemas.microsoft.com/office/drawing/2014/main" val="235673399"/>
                    </a:ext>
                  </a:extLst>
                </a:gridCol>
                <a:gridCol w="3309156">
                  <a:extLst>
                    <a:ext uri="{9D8B030D-6E8A-4147-A177-3AD203B41FA5}">
                      <a16:colId xmlns="" xmlns:a16="http://schemas.microsoft.com/office/drawing/2014/main" val="4149877148"/>
                    </a:ext>
                  </a:extLst>
                </a:gridCol>
                <a:gridCol w="867310">
                  <a:extLst>
                    <a:ext uri="{9D8B030D-6E8A-4147-A177-3AD203B41FA5}">
                      <a16:colId xmlns="" xmlns:a16="http://schemas.microsoft.com/office/drawing/2014/main" val="4070456645"/>
                    </a:ext>
                  </a:extLst>
                </a:gridCol>
              </a:tblGrid>
              <a:tr h="112641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Nazwa typu (słowo kluczowe, alias klasy)</a:t>
                      </a:r>
                      <a:endParaRPr lang="pl-PL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Klasa z obszaru nazw System</a:t>
                      </a:r>
                      <a:endParaRPr lang="pl-PL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Liczba zajmowanych bitów</a:t>
                      </a:r>
                      <a:endParaRPr lang="pl-PL" sz="1000" b="1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Możliwe wartości (zakres)</a:t>
                      </a:r>
                      <a:endParaRPr lang="pl-PL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Domyślna wartość</a:t>
                      </a:r>
                      <a:endParaRPr lang="pl-PL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0323421"/>
                  </a:ext>
                </a:extLst>
              </a:tr>
              <a:tr h="18773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1 bajt = 8 bitów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r>
                        <a:rPr lang="pl-PL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7987976"/>
                  </a:ext>
                </a:extLst>
              </a:tr>
              <a:tr h="18773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sbyte</a:t>
                      </a:r>
                      <a:endParaRPr lang="pl-PL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SByte</a:t>
                      </a:r>
                      <a:endParaRPr lang="pl-PL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8 bitów ze znakiem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od –128 do 127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4347640"/>
                  </a:ext>
                </a:extLst>
              </a:tr>
              <a:tr h="18773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8 bitów bez znaku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od 0 do 255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>
                          <a:effectLst/>
                        </a:rPr>
                        <a:t>0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6939992"/>
                  </a:ext>
                </a:extLst>
              </a:tr>
              <a:tr h="18773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  <a:endParaRPr lang="pl-PL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Int16</a:t>
                      </a:r>
                      <a:endParaRPr lang="pl-PL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2 bajty = 16 bitów ze znakiem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od –32 768 do 32 767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7306336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Int32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4 bajty = 32 bity ze znakiem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od –2 147 483 648 do 2 147 483 647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>
                          <a:effectLst/>
                        </a:rPr>
                        <a:t>0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6319308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Int64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8 bajtów = 64 bity ze znakiem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od –9 223 372 036 854 775 808 </a:t>
                      </a:r>
                      <a:br>
                        <a:rPr lang="pl-PL" sz="1000" b="1" dirty="0">
                          <a:effectLst/>
                        </a:rPr>
                      </a:br>
                      <a:r>
                        <a:rPr lang="pl-PL" sz="1000" b="1" dirty="0">
                          <a:effectLst/>
                        </a:rPr>
                        <a:t>do 9 223 372 036 854 775 807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>
                          <a:effectLst/>
                        </a:rPr>
                        <a:t>0L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23116"/>
                  </a:ext>
                </a:extLst>
              </a:tr>
              <a:tr h="18773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ushort</a:t>
                      </a:r>
                      <a:endParaRPr lang="pl-PL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UInt16</a:t>
                      </a:r>
                      <a:endParaRPr lang="pl-PL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2 bajty = 16 bitów bez znaku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maks. 65 535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6644902"/>
                  </a:ext>
                </a:extLst>
              </a:tr>
              <a:tr h="18773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uint</a:t>
                      </a:r>
                      <a:endParaRPr lang="pl-PL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UInt32</a:t>
                      </a:r>
                      <a:endParaRPr lang="pl-PL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4 bajty = 32 bity bez znaku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maks. 4 294 967 295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3472046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ulong</a:t>
                      </a:r>
                      <a:endParaRPr lang="pl-PL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UInt64</a:t>
                      </a:r>
                      <a:endParaRPr lang="pl-PL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8 bajtów = 64 bity bez znaku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maks. 18 446 744 073 709 551 615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</a:rPr>
                        <a:t>0UL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9777893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2 bajty = 16 bitów (zob. komentarz)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Znaki </a:t>
                      </a:r>
                      <a:r>
                        <a:rPr lang="pl-PL" sz="1000" b="1" dirty="0" err="1">
                          <a:effectLst/>
                        </a:rPr>
                        <a:t>Unicode</a:t>
                      </a:r>
                      <a:r>
                        <a:rPr lang="pl-PL" sz="1000" b="1" dirty="0">
                          <a:effectLst/>
                        </a:rPr>
                        <a:t> od U+0000 do U+FFFF (od 0 do 65 535 = 2</a:t>
                      </a:r>
                      <a:r>
                        <a:rPr lang="pl-PL" sz="1000" b="1" baseline="30000" dirty="0">
                          <a:effectLst/>
                        </a:rPr>
                        <a:t>16</a:t>
                      </a:r>
                      <a:r>
                        <a:rPr lang="pl-PL" sz="1000" b="1" dirty="0">
                          <a:effectLst/>
                        </a:rPr>
                        <a:t>)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>
                          <a:effectLst/>
                        </a:rPr>
                        <a:t>'\0'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2227904"/>
                  </a:ext>
                </a:extLst>
              </a:tr>
              <a:tr h="7509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endParaRPr lang="pl-PL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Single</a:t>
                      </a:r>
                      <a:endParaRPr lang="pl-PL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4 bajty (zapis zmiennoprzecinkowy)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</a:rPr>
                        <a:t>Wartość może być dodatnia lub ujemna; najmniejsza bezwzględna wartość to 1,4</a:t>
                      </a:r>
                      <a:r>
                        <a:rPr lang="pl-PL" sz="1000" dirty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l-PL" sz="1000" dirty="0">
                          <a:effectLst/>
                        </a:rPr>
                        <a:t>10</a:t>
                      </a:r>
                      <a:r>
                        <a:rPr lang="pl-PL" sz="1000" baseline="30000" dirty="0">
                          <a:effectLst/>
                        </a:rPr>
                        <a:t>–45</a:t>
                      </a:r>
                      <a:r>
                        <a:rPr lang="pl-PL" sz="1000" dirty="0">
                          <a:effectLst/>
                        </a:rPr>
                        <a:t>, największa to ok. 3,403</a:t>
                      </a:r>
                      <a:r>
                        <a:rPr lang="pl-PL" sz="1000" dirty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l-PL" sz="1000" dirty="0">
                          <a:effectLst/>
                        </a:rPr>
                        <a:t>10</a:t>
                      </a:r>
                      <a:r>
                        <a:rPr lang="pl-PL" sz="1000" baseline="30000" dirty="0">
                          <a:effectLst/>
                        </a:rPr>
                        <a:t>38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>
                          <a:effectLst/>
                        </a:rPr>
                        <a:t>0.0F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0117863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8 bajtów (zapis zmiennoprzecinkowy)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double.MaxValue</a:t>
                      </a:r>
                      <a:r>
                        <a:rPr lang="pl-PL" sz="1000" b="1" dirty="0" smtClean="0">
                          <a:effectLst/>
                        </a:rPr>
                        <a:t> = 1.7976931348623157E+308</a:t>
                      </a:r>
                      <a:br>
                        <a:rPr lang="pl-PL" sz="1000" b="1" dirty="0" smtClean="0">
                          <a:effectLst/>
                        </a:rPr>
                      </a:br>
                      <a:r>
                        <a:rPr lang="pl-PL" sz="1000" b="1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double.MinValue</a:t>
                      </a:r>
                      <a:r>
                        <a:rPr lang="pl-PL" sz="1000" b="1" dirty="0" smtClean="0">
                          <a:effectLst/>
                        </a:rPr>
                        <a:t> = -1.7976931348623157E+308</a:t>
                      </a:r>
                      <a:br>
                        <a:rPr lang="pl-PL" sz="1000" b="1" dirty="0" smtClean="0">
                          <a:effectLst/>
                        </a:rPr>
                      </a:br>
                      <a:r>
                        <a:rPr lang="pl-PL" sz="1000" b="1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double.Epsilon</a:t>
                      </a:r>
                      <a:r>
                        <a:rPr lang="pl-PL" sz="1000" b="1" dirty="0" smtClean="0">
                          <a:effectLst/>
                        </a:rPr>
                        <a:t> = 4.94065645841247E-324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pl-PL" sz="100" b="1" dirty="0" smtClean="0">
                        <a:effectLst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>
                          <a:effectLst/>
                        </a:rPr>
                        <a:t>0.0D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6661296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decimal</a:t>
                      </a:r>
                      <a:endParaRPr lang="pl-PL" sz="10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Decimal</a:t>
                      </a:r>
                      <a:endParaRPr lang="pl-PL" sz="10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>
                          <a:effectLst/>
                        </a:rPr>
                        <a:t>16 bajtów (większa precyzja, ale mniejszy zakres niż </a:t>
                      </a:r>
                      <a:r>
                        <a:rPr lang="pl-PL" sz="900" b="1">
                          <a:effectLst/>
                        </a:rPr>
                        <a:t>double</a:t>
                      </a:r>
                      <a:r>
                        <a:rPr lang="pl-PL" sz="1000" b="1">
                          <a:effectLst/>
                        </a:rPr>
                        <a:t>)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effectLst/>
                        </a:rPr>
                        <a:t>Najmniejsza wartość to 10</a:t>
                      </a:r>
                      <a:r>
                        <a:rPr lang="pl-PL" sz="1000" b="1" baseline="30000" dirty="0">
                          <a:effectLst/>
                        </a:rPr>
                        <a:t>–28</a:t>
                      </a:r>
                      <a:r>
                        <a:rPr lang="pl-PL" sz="1000" b="1" dirty="0">
                          <a:effectLst/>
                        </a:rPr>
                        <a:t>, największa to 7,9</a:t>
                      </a:r>
                      <a:r>
                        <a:rPr lang="pl-PL" sz="1000" b="1" dirty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l-PL" sz="1000" b="1" dirty="0">
                          <a:effectLst/>
                        </a:rPr>
                        <a:t>10</a:t>
                      </a:r>
                      <a:r>
                        <a:rPr lang="pl-PL" sz="1000" b="1" baseline="30000" dirty="0">
                          <a:effectLst/>
                        </a:rPr>
                        <a:t>28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900" b="1" dirty="0">
                          <a:effectLst/>
                        </a:rPr>
                        <a:t>0.0M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6212891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CEB66384-ACDE-4309-911A-429908835BC3}"/>
              </a:ext>
            </a:extLst>
          </p:cNvPr>
          <p:cNvSpPr txBox="1"/>
          <p:nvPr/>
        </p:nvSpPr>
        <p:spPr>
          <a:xfrm>
            <a:off x="3635896" y="3256240"/>
            <a:ext cx="5089791" cy="2246769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/>
              <a:t>Zapis zmiennoprzecinkowy: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1.2E3</a:t>
            </a:r>
            <a:r>
              <a:rPr lang="pl-PL" sz="2000" dirty="0"/>
              <a:t> = </a:t>
            </a:r>
            <a:r>
              <a:rPr lang="pl-PL" sz="2000" dirty="0" smtClean="0"/>
              <a:t>1.2·10</a:t>
            </a:r>
            <a:r>
              <a:rPr lang="pl-PL" sz="2000" baseline="30000" dirty="0" smtClean="0"/>
              <a:t>3</a:t>
            </a:r>
            <a:r>
              <a:rPr lang="pl-PL" sz="2000" dirty="0" smtClean="0"/>
              <a:t> </a:t>
            </a:r>
            <a:r>
              <a:rPr lang="pl-PL" sz="2000" dirty="0"/>
              <a:t>= 1.2 ·</a:t>
            </a:r>
            <a:r>
              <a:rPr lang="pl-PL" sz="2000" dirty="0" smtClean="0"/>
              <a:t> </a:t>
            </a:r>
            <a:r>
              <a:rPr lang="pl-PL" sz="2000" dirty="0"/>
              <a:t>1000 = 1200</a:t>
            </a:r>
          </a:p>
          <a:p>
            <a:endParaRPr lang="pl-PL" sz="2000" dirty="0"/>
          </a:p>
          <a:p>
            <a:r>
              <a:rPr lang="pl-PL" sz="2000" dirty="0"/>
              <a:t>W tym przykładzie:</a:t>
            </a:r>
          </a:p>
          <a:p>
            <a:r>
              <a:rPr lang="pl-PL" sz="2000" dirty="0"/>
              <a:t>1.2 - mantysa, </a:t>
            </a:r>
            <a:r>
              <a:rPr lang="pl-PL" sz="2000" dirty="0" smtClean="0"/>
              <a:t>w ogólności liczba </a:t>
            </a:r>
            <a:r>
              <a:rPr lang="pl-PL" sz="2000" dirty="0"/>
              <a:t>od 1 do 9.9(9)</a:t>
            </a:r>
          </a:p>
          <a:p>
            <a:r>
              <a:rPr lang="pl-PL" sz="2000" dirty="0"/>
              <a:t>3 - wykładnik, liczba całkowita</a:t>
            </a:r>
          </a:p>
          <a:p>
            <a:r>
              <a:rPr lang="pl-PL" sz="2000" dirty="0"/>
              <a:t>Mantysa i wykładnik mogą być ujemne</a:t>
            </a:r>
            <a:endParaRPr lang="en-US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CEB66384-ACDE-4309-911A-429908835BC3}"/>
              </a:ext>
            </a:extLst>
          </p:cNvPr>
          <p:cNvSpPr txBox="1"/>
          <p:nvPr/>
        </p:nvSpPr>
        <p:spPr>
          <a:xfrm>
            <a:off x="2699792" y="3717032"/>
            <a:ext cx="5729454" cy="1631216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 typów można odczytać informacje 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 ich zakresach i dokładności np.:</a:t>
            </a:r>
          </a:p>
          <a:p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double.MaxValue</a:t>
            </a:r>
            <a:r>
              <a:rPr lang="pl-PL" sz="2000" dirty="0" smtClean="0"/>
              <a:t> </a:t>
            </a:r>
            <a:r>
              <a:rPr lang="pl-PL" sz="2000" dirty="0"/>
              <a:t>= 1.7976931348623157E+308</a:t>
            </a:r>
            <a:br>
              <a:rPr lang="pl-PL" sz="2000" dirty="0"/>
            </a:b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double.MinValue</a:t>
            </a:r>
            <a:r>
              <a:rPr lang="pl-PL" sz="2000" dirty="0"/>
              <a:t> = -1.7976931348623157E+308</a:t>
            </a:r>
            <a:br>
              <a:rPr lang="pl-PL" sz="2000" dirty="0"/>
            </a:b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double.Epsilon</a:t>
            </a:r>
            <a:r>
              <a:rPr lang="pl-PL" sz="2000" dirty="0"/>
              <a:t> = 4.94065645841247E-324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99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Literały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312398BF-6160-4D5E-840B-5997D01AD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85566"/>
              </p:ext>
            </p:extLst>
          </p:nvPr>
        </p:nvGraphicFramePr>
        <p:xfrm>
          <a:off x="755576" y="1484784"/>
          <a:ext cx="7776864" cy="4743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312151606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222579794"/>
                    </a:ext>
                  </a:extLst>
                </a:gridCol>
                <a:gridCol w="4680520">
                  <a:extLst>
                    <a:ext uri="{9D8B030D-6E8A-4147-A177-3AD203B41FA5}">
                      <a16:colId xmlns="" xmlns:a16="http://schemas.microsoft.com/office/drawing/2014/main" val="3452297275"/>
                    </a:ext>
                  </a:extLst>
                </a:gridCol>
              </a:tblGrid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Zapis w kodzie C#</a:t>
                      </a:r>
                      <a:endParaRPr lang="pl-PL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Typ</a:t>
                      </a:r>
                      <a:endParaRPr lang="pl-PL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Opis</a:t>
                      </a:r>
                      <a:endParaRPr lang="pl-PL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4678556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 err="1">
                          <a:effectLst/>
                        </a:rPr>
                        <a:t>int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Liczba całkowita ze znakiem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804573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1U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uint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Liczba całkowita bez znaku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0413133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1L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long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Liczba całkowita 64-bitowa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0875505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1UL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 err="1">
                          <a:effectLst/>
                        </a:rPr>
                        <a:t>u</a:t>
                      </a:r>
                      <a:r>
                        <a:rPr lang="pl-PL" sz="2000" dirty="0" err="1" smtClean="0">
                          <a:effectLst/>
                        </a:rPr>
                        <a:t>long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Liczba całkowita 64-bitowa bez znaku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3402891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1F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float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Liczba 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973119"/>
                  </a:ext>
                </a:extLst>
              </a:tr>
              <a:tr h="8510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1M, 1.0M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decimal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Liczba całkowita ze znakiem o zwiększonej precyzji (dzięki zapisowi podobnemu do liczb zmiennoprzecinkowych)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335657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1E0, 1.0E0, 1.0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double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Liczba zmiennoprzecinkowa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4986958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01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 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Liczba ósemkowa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958511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0x01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 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Liczba szesnastkowa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71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7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Operatory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695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CEB66384-ACDE-4309-911A-429908835BC3}"/>
              </a:ext>
            </a:extLst>
          </p:cNvPr>
          <p:cNvSpPr txBox="1"/>
          <p:nvPr/>
        </p:nvSpPr>
        <p:spPr>
          <a:xfrm>
            <a:off x="3059832" y="2708920"/>
            <a:ext cx="5400600" cy="3785652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Dwa </a:t>
            </a:r>
            <a:r>
              <a:rPr lang="pl-PL" sz="2000" dirty="0" smtClean="0"/>
              <a:t>operatory inkrementacji:</a:t>
            </a:r>
            <a:endParaRPr lang="pl-PL" sz="2000" dirty="0"/>
          </a:p>
          <a:p>
            <a:r>
              <a:rPr lang="pl-PL" sz="2000" dirty="0"/>
              <a:t>1)</a:t>
            </a:r>
          </a:p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 = 1;</a:t>
            </a:r>
          </a:p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 = i++;</a:t>
            </a:r>
          </a:p>
          <a:p>
            <a:r>
              <a:rPr lang="pl-PL" sz="2000" dirty="0"/>
              <a:t>Wynik: 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000" dirty="0"/>
              <a:t> - 2, 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pl-PL" sz="2000" dirty="0"/>
              <a:t> </a:t>
            </a:r>
            <a:r>
              <a:rPr lang="pl-PL" sz="2000" dirty="0" smtClean="0"/>
              <a:t>– 1</a:t>
            </a:r>
          </a:p>
          <a:p>
            <a:r>
              <a:rPr lang="pl-PL" sz="2000" dirty="0" smtClean="0"/>
              <a:t>Wpierw przypisanie, potem inkrementacja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2)</a:t>
            </a:r>
          </a:p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 = 1;</a:t>
            </a:r>
          </a:p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 = ++i;</a:t>
            </a:r>
          </a:p>
          <a:p>
            <a:r>
              <a:rPr lang="pl-PL" sz="2000" dirty="0"/>
              <a:t>Wynik: 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000" dirty="0"/>
              <a:t> - 2, 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pl-PL" sz="2000" dirty="0"/>
              <a:t> </a:t>
            </a:r>
            <a:r>
              <a:rPr lang="pl-PL" sz="2000" dirty="0" smtClean="0"/>
              <a:t>– 2</a:t>
            </a:r>
          </a:p>
          <a:p>
            <a:r>
              <a:rPr lang="pl-PL" sz="2000" dirty="0" smtClean="0"/>
              <a:t>Wpierw inkrementacja, potem przypisanie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20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25827</TotalTime>
  <Words>2344</Words>
  <Application>Microsoft Office PowerPoint</Application>
  <PresentationFormat>Pokaz na ekranie (4:3)</PresentationFormat>
  <Paragraphs>551</Paragraphs>
  <Slides>42</Slides>
  <Notes>41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Motyw pakietu Office</vt:lpstr>
      <vt:lpstr>Programowanie I Typy i zmienne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281</cp:revision>
  <dcterms:created xsi:type="dcterms:W3CDTF">2017-02-25T17:52:06Z</dcterms:created>
  <dcterms:modified xsi:type="dcterms:W3CDTF">2020-03-23T18:21:41Z</dcterms:modified>
</cp:coreProperties>
</file>