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94" r:id="rId3"/>
    <p:sldId id="295" r:id="rId4"/>
    <p:sldId id="276" r:id="rId5"/>
    <p:sldId id="277" r:id="rId6"/>
    <p:sldId id="296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ek Matulewski" initials="J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0" autoAdjust="0"/>
  </p:normalViewPr>
  <p:slideViewPr>
    <p:cSldViewPr>
      <p:cViewPr varScale="1">
        <p:scale>
          <a:sx n="91" d="100"/>
          <a:sy n="91" d="100"/>
        </p:scale>
        <p:origin x="17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1ba5ac4e72375739" providerId="LiveId" clId="{B6ADCF05-966F-4FB5-809A-15D3EE2B3489}"/>
    <pc:docChg chg="undo custSel addSld delSld modSld">
      <pc:chgData name="" userId="1ba5ac4e72375739" providerId="LiveId" clId="{B6ADCF05-966F-4FB5-809A-15D3EE2B3489}" dt="2020-02-23T09:55:38.790" v="1822" actId="2711"/>
      <pc:docMkLst>
        <pc:docMk/>
      </pc:docMkLst>
      <pc:sldChg chg="modSp">
        <pc:chgData name="" userId="1ba5ac4e72375739" providerId="LiveId" clId="{B6ADCF05-966F-4FB5-809A-15D3EE2B3489}" dt="2020-02-19T09:26:41.770" v="99" actId="20577"/>
        <pc:sldMkLst>
          <pc:docMk/>
          <pc:sldMk cId="480629749" sldId="256"/>
        </pc:sldMkLst>
        <pc:spChg chg="mod">
          <ac:chgData name="" userId="1ba5ac4e72375739" providerId="LiveId" clId="{B6ADCF05-966F-4FB5-809A-15D3EE2B3489}" dt="2020-02-19T09:26:41.770" v="99" actId="20577"/>
          <ac:spMkLst>
            <pc:docMk/>
            <pc:sldMk cId="480629749" sldId="256"/>
            <ac:spMk id="2" creationId="{00000000-0000-0000-0000-000000000000}"/>
          </ac:spMkLst>
        </pc:spChg>
      </pc:sldChg>
      <pc:sldChg chg="modSp modAnim">
        <pc:chgData name="" userId="1ba5ac4e72375739" providerId="LiveId" clId="{B6ADCF05-966F-4FB5-809A-15D3EE2B3489}" dt="2020-02-19T09:35:02.654" v="440" actId="20577"/>
        <pc:sldMkLst>
          <pc:docMk/>
          <pc:sldMk cId="2488945710" sldId="308"/>
        </pc:sldMkLst>
        <pc:spChg chg="mod">
          <ac:chgData name="" userId="1ba5ac4e72375739" providerId="LiveId" clId="{B6ADCF05-966F-4FB5-809A-15D3EE2B3489}" dt="2020-02-19T09:35:00.270" v="437" actId="20577"/>
          <ac:spMkLst>
            <pc:docMk/>
            <pc:sldMk cId="2488945710" sldId="308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31:27.031" v="160" actId="20577"/>
          <ac:spMkLst>
            <pc:docMk/>
            <pc:sldMk cId="2488945710" sldId="308"/>
            <ac:spMk id="6" creationId="{00000000-0000-0000-0000-000000000000}"/>
          </ac:spMkLst>
        </pc:spChg>
      </pc:sldChg>
      <pc:sldChg chg="modSp add del">
        <pc:chgData name="" userId="1ba5ac4e72375739" providerId="LiveId" clId="{B6ADCF05-966F-4FB5-809A-15D3EE2B3489}" dt="2020-02-19T10:37:18.597" v="1607" actId="2711"/>
        <pc:sldMkLst>
          <pc:docMk/>
          <pc:sldMk cId="717869832" sldId="312"/>
        </pc:sldMkLst>
        <pc:spChg chg="mod">
          <ac:chgData name="" userId="1ba5ac4e72375739" providerId="LiveId" clId="{B6ADCF05-966F-4FB5-809A-15D3EE2B3489}" dt="2020-02-19T10:37:18.597" v="1607" actId="2711"/>
          <ac:spMkLst>
            <pc:docMk/>
            <pc:sldMk cId="717869832" sldId="312"/>
            <ac:spMk id="2" creationId="{00000000-0000-0000-0000-000000000000}"/>
          </ac:spMkLst>
        </pc:spChg>
      </pc:sldChg>
      <pc:sldChg chg="addSp delSp modSp add modAnim addCm delCm">
        <pc:chgData name="" userId="1ba5ac4e72375739" providerId="LiveId" clId="{B6ADCF05-966F-4FB5-809A-15D3EE2B3489}" dt="2020-02-23T09:36:29.963" v="1659"/>
        <pc:sldMkLst>
          <pc:docMk/>
          <pc:sldMk cId="2238218759" sldId="313"/>
        </pc:sldMkLst>
        <pc:spChg chg="del">
          <ac:chgData name="" userId="1ba5ac4e72375739" providerId="LiveId" clId="{B6ADCF05-966F-4FB5-809A-15D3EE2B3489}" dt="2020-02-19T09:31:44.693" v="162" actId="478"/>
          <ac:spMkLst>
            <pc:docMk/>
            <pc:sldMk cId="2238218759" sldId="313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19T10:59:18.036" v="1658" actId="1076"/>
          <ac:spMkLst>
            <pc:docMk/>
            <pc:sldMk cId="2238218759" sldId="313"/>
            <ac:spMk id="3" creationId="{CEB66384-ACDE-4309-911A-429908835BC3}"/>
          </ac:spMkLst>
        </pc:spChg>
        <pc:picChg chg="add mod">
          <ac:chgData name="" userId="1ba5ac4e72375739" providerId="LiveId" clId="{B6ADCF05-966F-4FB5-809A-15D3EE2B3489}" dt="2020-02-19T09:31:52.239" v="165" actId="14100"/>
          <ac:picMkLst>
            <pc:docMk/>
            <pc:sldMk cId="2238218759" sldId="313"/>
            <ac:picMk id="4" creationId="{3B866500-52E1-48AB-8667-A792FB4A7755}"/>
          </ac:picMkLst>
        </pc:picChg>
      </pc:sldChg>
      <pc:sldChg chg="modSp add">
        <pc:chgData name="" userId="1ba5ac4e72375739" providerId="LiveId" clId="{B6ADCF05-966F-4FB5-809A-15D3EE2B3489}" dt="2020-02-19T09:33:59.776" v="400"/>
        <pc:sldMkLst>
          <pc:docMk/>
          <pc:sldMk cId="4277228694" sldId="314"/>
        </pc:sldMkLst>
        <pc:spChg chg="mod">
          <ac:chgData name="" userId="1ba5ac4e72375739" providerId="LiveId" clId="{B6ADCF05-966F-4FB5-809A-15D3EE2B3489}" dt="2020-02-19T09:33:59.776" v="400"/>
          <ac:spMkLst>
            <pc:docMk/>
            <pc:sldMk cId="4277228694" sldId="314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33:29.857" v="385" actId="20577"/>
          <ac:spMkLst>
            <pc:docMk/>
            <pc:sldMk cId="4277228694" sldId="314"/>
            <ac:spMk id="6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19T09:35:14.907" v="446" actId="5793"/>
        <pc:sldMkLst>
          <pc:docMk/>
          <pc:sldMk cId="2627789982" sldId="315"/>
        </pc:sldMkLst>
        <pc:spChg chg="mod">
          <ac:chgData name="" userId="1ba5ac4e72375739" providerId="LiveId" clId="{B6ADCF05-966F-4FB5-809A-15D3EE2B3489}" dt="2020-02-19T09:35:14.907" v="446" actId="5793"/>
          <ac:spMkLst>
            <pc:docMk/>
            <pc:sldMk cId="2627789982" sldId="315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34:16.532" v="432" actId="20577"/>
          <ac:spMkLst>
            <pc:docMk/>
            <pc:sldMk cId="2627789982" sldId="315"/>
            <ac:spMk id="6" creationId="{00000000-0000-0000-0000-000000000000}"/>
          </ac:spMkLst>
        </pc:spChg>
      </pc:sldChg>
      <pc:sldChg chg="addSp delSp modSp add">
        <pc:chgData name="" userId="1ba5ac4e72375739" providerId="LiveId" clId="{B6ADCF05-966F-4FB5-809A-15D3EE2B3489}" dt="2020-02-23T09:42:06.133" v="1660" actId="207"/>
        <pc:sldMkLst>
          <pc:docMk/>
          <pc:sldMk cId="2379945730" sldId="316"/>
        </pc:sldMkLst>
        <pc:spChg chg="del">
          <ac:chgData name="" userId="1ba5ac4e72375739" providerId="LiveId" clId="{B6ADCF05-966F-4FB5-809A-15D3EE2B3489}" dt="2020-02-19T09:35:44.700" v="461" actId="478"/>
          <ac:spMkLst>
            <pc:docMk/>
            <pc:sldMk cId="2379945730" sldId="316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35:41.083" v="460" actId="20577"/>
          <ac:spMkLst>
            <pc:docMk/>
            <pc:sldMk cId="2379945730" sldId="316"/>
            <ac:spMk id="6" creationId="{00000000-0000-0000-0000-000000000000}"/>
          </ac:spMkLst>
        </pc:spChg>
        <pc:graphicFrameChg chg="add mod modGraphic">
          <ac:chgData name="" userId="1ba5ac4e72375739" providerId="LiveId" clId="{B6ADCF05-966F-4FB5-809A-15D3EE2B3489}" dt="2020-02-23T09:42:06.133" v="1660" actId="207"/>
          <ac:graphicFrameMkLst>
            <pc:docMk/>
            <pc:sldMk cId="2379945730" sldId="316"/>
            <ac:graphicFrameMk id="3" creationId="{D700E133-4443-4830-9FE2-E6BB4D831CBB}"/>
          </ac:graphicFrameMkLst>
        </pc:graphicFrameChg>
      </pc:sldChg>
      <pc:sldChg chg="addSp delSp modSp add">
        <pc:chgData name="" userId="1ba5ac4e72375739" providerId="LiveId" clId="{B6ADCF05-966F-4FB5-809A-15D3EE2B3489}" dt="2020-02-23T09:42:40.513" v="1662" actId="207"/>
        <pc:sldMkLst>
          <pc:docMk/>
          <pc:sldMk cId="1768770930" sldId="317"/>
        </pc:sldMkLst>
        <pc:spChg chg="mod">
          <ac:chgData name="" userId="1ba5ac4e72375739" providerId="LiveId" clId="{B6ADCF05-966F-4FB5-809A-15D3EE2B3489}" dt="2020-02-19T09:39:55.311" v="508" actId="20577"/>
          <ac:spMkLst>
            <pc:docMk/>
            <pc:sldMk cId="1768770930" sldId="317"/>
            <ac:spMk id="6" creationId="{00000000-0000-0000-0000-000000000000}"/>
          </ac:spMkLst>
        </pc:spChg>
        <pc:graphicFrameChg chg="add mod modGraphic">
          <ac:chgData name="" userId="1ba5ac4e72375739" providerId="LiveId" clId="{B6ADCF05-966F-4FB5-809A-15D3EE2B3489}" dt="2020-02-23T09:42:40.513" v="1662" actId="207"/>
          <ac:graphicFrameMkLst>
            <pc:docMk/>
            <pc:sldMk cId="1768770930" sldId="317"/>
            <ac:graphicFrameMk id="2" creationId="{312398BF-6160-4D5E-840B-5997D01ADFBF}"/>
          </ac:graphicFrameMkLst>
        </pc:graphicFrameChg>
        <pc:graphicFrameChg chg="del">
          <ac:chgData name="" userId="1ba5ac4e72375739" providerId="LiveId" clId="{B6ADCF05-966F-4FB5-809A-15D3EE2B3489}" dt="2020-02-19T09:39:58.723" v="509" actId="478"/>
          <ac:graphicFrameMkLst>
            <pc:docMk/>
            <pc:sldMk cId="1768770930" sldId="317"/>
            <ac:graphicFrameMk id="3" creationId="{D700E133-4443-4830-9FE2-E6BB4D831CBB}"/>
          </ac:graphicFrameMkLst>
        </pc:graphicFrameChg>
      </pc:sldChg>
      <pc:sldChg chg="modSp add">
        <pc:chgData name="" userId="1ba5ac4e72375739" providerId="LiveId" clId="{B6ADCF05-966F-4FB5-809A-15D3EE2B3489}" dt="2020-02-19T09:42:24.434" v="593" actId="2711"/>
        <pc:sldMkLst>
          <pc:docMk/>
          <pc:sldMk cId="223963748" sldId="318"/>
        </pc:sldMkLst>
        <pc:spChg chg="mod">
          <ac:chgData name="" userId="1ba5ac4e72375739" providerId="LiveId" clId="{B6ADCF05-966F-4FB5-809A-15D3EE2B3489}" dt="2020-02-19T09:42:24.434" v="593" actId="2711"/>
          <ac:spMkLst>
            <pc:docMk/>
            <pc:sldMk cId="223963748" sldId="318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42:01.170" v="573" actId="20577"/>
          <ac:spMkLst>
            <pc:docMk/>
            <pc:sldMk cId="223963748" sldId="318"/>
            <ac:spMk id="6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19T09:44:43.050" v="663" actId="255"/>
        <pc:sldMkLst>
          <pc:docMk/>
          <pc:sldMk cId="3732047264" sldId="319"/>
        </pc:sldMkLst>
        <pc:spChg chg="mod">
          <ac:chgData name="" userId="1ba5ac4e72375739" providerId="LiveId" clId="{B6ADCF05-966F-4FB5-809A-15D3EE2B3489}" dt="2020-02-19T09:44:43.050" v="663" actId="255"/>
          <ac:spMkLst>
            <pc:docMk/>
            <pc:sldMk cId="3732047264" sldId="319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09:42:47.500" v="603" actId="20577"/>
          <ac:spMkLst>
            <pc:docMk/>
            <pc:sldMk cId="3732047264" sldId="319"/>
            <ac:spMk id="6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19T09:44:49.394" v="664" actId="255"/>
        <pc:sldMkLst>
          <pc:docMk/>
          <pc:sldMk cId="845443181" sldId="320"/>
        </pc:sldMkLst>
        <pc:spChg chg="mod">
          <ac:chgData name="" userId="1ba5ac4e72375739" providerId="LiveId" clId="{B6ADCF05-966F-4FB5-809A-15D3EE2B3489}" dt="2020-02-19T09:44:49.394" v="664" actId="255"/>
          <ac:spMkLst>
            <pc:docMk/>
            <pc:sldMk cId="845443181" sldId="320"/>
            <ac:spMk id="2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19T09:44:54.314" v="665" actId="255"/>
        <pc:sldMkLst>
          <pc:docMk/>
          <pc:sldMk cId="2117790714" sldId="321"/>
        </pc:sldMkLst>
        <pc:spChg chg="mod">
          <ac:chgData name="" userId="1ba5ac4e72375739" providerId="LiveId" clId="{B6ADCF05-966F-4FB5-809A-15D3EE2B3489}" dt="2020-02-19T09:44:54.314" v="665" actId="255"/>
          <ac:spMkLst>
            <pc:docMk/>
            <pc:sldMk cId="2117790714" sldId="321"/>
            <ac:spMk id="2" creationId="{00000000-0000-0000-0000-000000000000}"/>
          </ac:spMkLst>
        </pc:spChg>
      </pc:sldChg>
      <pc:sldChg chg="addSp delSp modSp add">
        <pc:chgData name="" userId="1ba5ac4e72375739" providerId="LiveId" clId="{B6ADCF05-966F-4FB5-809A-15D3EE2B3489}" dt="2020-02-19T09:45:31.949" v="677" actId="113"/>
        <pc:sldMkLst>
          <pc:docMk/>
          <pc:sldMk cId="2144421262" sldId="322"/>
        </pc:sldMkLst>
        <pc:spChg chg="mod">
          <ac:chgData name="" userId="1ba5ac4e72375739" providerId="LiveId" clId="{B6ADCF05-966F-4FB5-809A-15D3EE2B3489}" dt="2020-02-19T09:45:31.949" v="677" actId="113"/>
          <ac:spMkLst>
            <pc:docMk/>
            <pc:sldMk cId="2144421262" sldId="322"/>
            <ac:spMk id="2" creationId="{00000000-0000-0000-0000-000000000000}"/>
          </ac:spMkLst>
        </pc:spChg>
        <pc:spChg chg="add del mod">
          <ac:chgData name="" userId="1ba5ac4e72375739" providerId="LiveId" clId="{B6ADCF05-966F-4FB5-809A-15D3EE2B3489}" dt="2020-02-19T09:43:51.779" v="626" actId="767"/>
          <ac:spMkLst>
            <pc:docMk/>
            <pc:sldMk cId="2144421262" sldId="322"/>
            <ac:spMk id="3" creationId="{FEF43C85-9EBD-4C1C-A801-09D12A9AEB44}"/>
          </ac:spMkLst>
        </pc:spChg>
        <pc:spChg chg="add mod">
          <ac:chgData name="" userId="1ba5ac4e72375739" providerId="LiveId" clId="{B6ADCF05-966F-4FB5-809A-15D3EE2B3489}" dt="2020-02-19T09:45:15.170" v="676" actId="255"/>
          <ac:spMkLst>
            <pc:docMk/>
            <pc:sldMk cId="2144421262" sldId="322"/>
            <ac:spMk id="5" creationId="{B68975A1-1F39-497B-B998-7EC50F09BDEA}"/>
          </ac:spMkLst>
        </pc:spChg>
      </pc:sldChg>
      <pc:sldChg chg="modSp add">
        <pc:chgData name="" userId="1ba5ac4e72375739" providerId="LiveId" clId="{B6ADCF05-966F-4FB5-809A-15D3EE2B3489}" dt="2020-02-19T09:45:46.848" v="680" actId="20577"/>
        <pc:sldMkLst>
          <pc:docMk/>
          <pc:sldMk cId="3767639140" sldId="323"/>
        </pc:sldMkLst>
        <pc:spChg chg="mod">
          <ac:chgData name="" userId="1ba5ac4e72375739" providerId="LiveId" clId="{B6ADCF05-966F-4FB5-809A-15D3EE2B3489}" dt="2020-02-19T09:45:46.848" v="680" actId="20577"/>
          <ac:spMkLst>
            <pc:docMk/>
            <pc:sldMk cId="3767639140" sldId="323"/>
            <ac:spMk id="5" creationId="{B68975A1-1F39-497B-B998-7EC50F09BDEA}"/>
          </ac:spMkLst>
        </pc:spChg>
      </pc:sldChg>
      <pc:sldChg chg="modSp add">
        <pc:chgData name="" userId="1ba5ac4e72375739" providerId="LiveId" clId="{B6ADCF05-966F-4FB5-809A-15D3EE2B3489}" dt="2020-02-19T09:46:27.257" v="685"/>
        <pc:sldMkLst>
          <pc:docMk/>
          <pc:sldMk cId="3589077775" sldId="324"/>
        </pc:sldMkLst>
        <pc:spChg chg="mod">
          <ac:chgData name="" userId="1ba5ac4e72375739" providerId="LiveId" clId="{B6ADCF05-966F-4FB5-809A-15D3EE2B3489}" dt="2020-02-19T09:46:27.257" v="685"/>
          <ac:spMkLst>
            <pc:docMk/>
            <pc:sldMk cId="3589077775" sldId="324"/>
            <ac:spMk id="5" creationId="{B68975A1-1F39-497B-B998-7EC50F09BDEA}"/>
          </ac:spMkLst>
        </pc:spChg>
      </pc:sldChg>
      <pc:sldChg chg="modSp add">
        <pc:chgData name="" userId="1ba5ac4e72375739" providerId="LiveId" clId="{B6ADCF05-966F-4FB5-809A-15D3EE2B3489}" dt="2020-02-19T09:47:27.776" v="738" actId="20577"/>
        <pc:sldMkLst>
          <pc:docMk/>
          <pc:sldMk cId="2731656940" sldId="325"/>
        </pc:sldMkLst>
        <pc:spChg chg="mod">
          <ac:chgData name="" userId="1ba5ac4e72375739" providerId="LiveId" clId="{B6ADCF05-966F-4FB5-809A-15D3EE2B3489}" dt="2020-02-19T09:47:27.776" v="738" actId="20577"/>
          <ac:spMkLst>
            <pc:docMk/>
            <pc:sldMk cId="2731656940" sldId="325"/>
            <ac:spMk id="5" creationId="{B68975A1-1F39-497B-B998-7EC50F09BDEA}"/>
          </ac:spMkLst>
        </pc:spChg>
      </pc:sldChg>
      <pc:sldChg chg="modSp add">
        <pc:chgData name="" userId="1ba5ac4e72375739" providerId="LiveId" clId="{B6ADCF05-966F-4FB5-809A-15D3EE2B3489}" dt="2020-02-19T09:48:07.755" v="743"/>
        <pc:sldMkLst>
          <pc:docMk/>
          <pc:sldMk cId="4190371317" sldId="326"/>
        </pc:sldMkLst>
        <pc:spChg chg="mod">
          <ac:chgData name="" userId="1ba5ac4e72375739" providerId="LiveId" clId="{B6ADCF05-966F-4FB5-809A-15D3EE2B3489}" dt="2020-02-19T09:48:07.755" v="743"/>
          <ac:spMkLst>
            <pc:docMk/>
            <pc:sldMk cId="4190371317" sldId="326"/>
            <ac:spMk id="5" creationId="{B68975A1-1F39-497B-B998-7EC50F09BDEA}"/>
          </ac:spMkLst>
        </pc:spChg>
      </pc:sldChg>
      <pc:sldChg chg="addSp delSp modSp add">
        <pc:chgData name="" userId="1ba5ac4e72375739" providerId="LiveId" clId="{B6ADCF05-966F-4FB5-809A-15D3EE2B3489}" dt="2020-02-23T09:43:21.210" v="1663" actId="207"/>
        <pc:sldMkLst>
          <pc:docMk/>
          <pc:sldMk cId="2847084965" sldId="327"/>
        </pc:sldMkLst>
        <pc:spChg chg="del">
          <ac:chgData name="" userId="1ba5ac4e72375739" providerId="LiveId" clId="{B6ADCF05-966F-4FB5-809A-15D3EE2B3489}" dt="2020-02-19T09:48:48.481" v="763" actId="478"/>
          <ac:spMkLst>
            <pc:docMk/>
            <pc:sldMk cId="2847084965" sldId="327"/>
            <ac:spMk id="2" creationId="{00000000-0000-0000-0000-000000000000}"/>
          </ac:spMkLst>
        </pc:spChg>
        <pc:spChg chg="del">
          <ac:chgData name="" userId="1ba5ac4e72375739" providerId="LiveId" clId="{B6ADCF05-966F-4FB5-809A-15D3EE2B3489}" dt="2020-02-19T09:48:50.645" v="764" actId="478"/>
          <ac:spMkLst>
            <pc:docMk/>
            <pc:sldMk cId="2847084965" sldId="327"/>
            <ac:spMk id="5" creationId="{B68975A1-1F39-497B-B998-7EC50F09BDEA}"/>
          </ac:spMkLst>
        </pc:spChg>
        <pc:spChg chg="mod">
          <ac:chgData name="" userId="1ba5ac4e72375739" providerId="LiveId" clId="{B6ADCF05-966F-4FB5-809A-15D3EE2B3489}" dt="2020-02-19T09:48:44.039" v="762" actId="20577"/>
          <ac:spMkLst>
            <pc:docMk/>
            <pc:sldMk cId="2847084965" sldId="327"/>
            <ac:spMk id="6" creationId="{00000000-0000-0000-0000-000000000000}"/>
          </ac:spMkLst>
        </pc:spChg>
        <pc:graphicFrameChg chg="add del">
          <ac:chgData name="" userId="1ba5ac4e72375739" providerId="LiveId" clId="{B6ADCF05-966F-4FB5-809A-15D3EE2B3489}" dt="2020-02-19T09:49:06.215" v="766"/>
          <ac:graphicFrameMkLst>
            <pc:docMk/>
            <pc:sldMk cId="2847084965" sldId="327"/>
            <ac:graphicFrameMk id="3" creationId="{D537F9E3-D1A6-48A5-ABB7-D65BA18C6F3D}"/>
          </ac:graphicFrameMkLst>
        </pc:graphicFrameChg>
        <pc:graphicFrameChg chg="add del">
          <ac:chgData name="" userId="1ba5ac4e72375739" providerId="LiveId" clId="{B6ADCF05-966F-4FB5-809A-15D3EE2B3489}" dt="2020-02-19T09:53:53.501" v="768" actId="478"/>
          <ac:graphicFrameMkLst>
            <pc:docMk/>
            <pc:sldMk cId="2847084965" sldId="327"/>
            <ac:graphicFrameMk id="4" creationId="{FC24DABE-50D7-4313-AD0A-7ED1CAB1BEF4}"/>
          </ac:graphicFrameMkLst>
        </pc:graphicFrameChg>
        <pc:graphicFrameChg chg="add mod modGraphic">
          <ac:chgData name="" userId="1ba5ac4e72375739" providerId="LiveId" clId="{B6ADCF05-966F-4FB5-809A-15D3EE2B3489}" dt="2020-02-23T09:43:21.210" v="1663" actId="207"/>
          <ac:graphicFrameMkLst>
            <pc:docMk/>
            <pc:sldMk cId="2847084965" sldId="327"/>
            <ac:graphicFrameMk id="7" creationId="{EEDD4524-63F8-4CA3-ABC2-6C178AE5212A}"/>
          </ac:graphicFrameMkLst>
        </pc:graphicFrameChg>
      </pc:sldChg>
      <pc:sldChg chg="modSp add">
        <pc:chgData name="" userId="1ba5ac4e72375739" providerId="LiveId" clId="{B6ADCF05-966F-4FB5-809A-15D3EE2B3489}" dt="2020-02-23T09:43:37.913" v="1664" actId="207"/>
        <pc:sldMkLst>
          <pc:docMk/>
          <pc:sldMk cId="1166152443" sldId="328"/>
        </pc:sldMkLst>
        <pc:graphicFrameChg chg="mod modGraphic">
          <ac:chgData name="" userId="1ba5ac4e72375739" providerId="LiveId" clId="{B6ADCF05-966F-4FB5-809A-15D3EE2B3489}" dt="2020-02-23T09:43:37.913" v="1664" actId="207"/>
          <ac:graphicFrameMkLst>
            <pc:docMk/>
            <pc:sldMk cId="1166152443" sldId="328"/>
            <ac:graphicFrameMk id="7" creationId="{EEDD4524-63F8-4CA3-ABC2-6C178AE5212A}"/>
          </ac:graphicFrameMkLst>
        </pc:graphicFrameChg>
      </pc:sldChg>
      <pc:sldChg chg="modSp add">
        <pc:chgData name="" userId="1ba5ac4e72375739" providerId="LiveId" clId="{B6ADCF05-966F-4FB5-809A-15D3EE2B3489}" dt="2020-02-23T09:43:51.025" v="1665" actId="207"/>
        <pc:sldMkLst>
          <pc:docMk/>
          <pc:sldMk cId="1867310571" sldId="329"/>
        </pc:sldMkLst>
        <pc:graphicFrameChg chg="mod modGraphic">
          <ac:chgData name="" userId="1ba5ac4e72375739" providerId="LiveId" clId="{B6ADCF05-966F-4FB5-809A-15D3EE2B3489}" dt="2020-02-23T09:43:51.025" v="1665" actId="207"/>
          <ac:graphicFrameMkLst>
            <pc:docMk/>
            <pc:sldMk cId="1867310571" sldId="329"/>
            <ac:graphicFrameMk id="7" creationId="{EEDD4524-63F8-4CA3-ABC2-6C178AE5212A}"/>
          </ac:graphicFrameMkLst>
        </pc:graphicFrameChg>
      </pc:sldChg>
      <pc:sldChg chg="addSp delSp modSp add">
        <pc:chgData name="" userId="1ba5ac4e72375739" providerId="LiveId" clId="{B6ADCF05-966F-4FB5-809A-15D3EE2B3489}" dt="2020-02-23T09:44:01.122" v="1666" actId="207"/>
        <pc:sldMkLst>
          <pc:docMk/>
          <pc:sldMk cId="3934061215" sldId="330"/>
        </pc:sldMkLst>
        <pc:graphicFrameChg chg="add del">
          <ac:chgData name="" userId="1ba5ac4e72375739" providerId="LiveId" clId="{B6ADCF05-966F-4FB5-809A-15D3EE2B3489}" dt="2020-02-19T10:04:10.470" v="872" actId="478"/>
          <ac:graphicFrameMkLst>
            <pc:docMk/>
            <pc:sldMk cId="3934061215" sldId="330"/>
            <ac:graphicFrameMk id="2" creationId="{9107FA30-5B92-4478-B38A-546FCC5DA839}"/>
          </ac:graphicFrameMkLst>
        </pc:graphicFrameChg>
        <pc:graphicFrameChg chg="mod modGraphic">
          <ac:chgData name="" userId="1ba5ac4e72375739" providerId="LiveId" clId="{B6ADCF05-966F-4FB5-809A-15D3EE2B3489}" dt="2020-02-23T09:44:01.122" v="1666" actId="207"/>
          <ac:graphicFrameMkLst>
            <pc:docMk/>
            <pc:sldMk cId="3934061215" sldId="330"/>
            <ac:graphicFrameMk id="7" creationId="{EEDD4524-63F8-4CA3-ABC2-6C178AE5212A}"/>
          </ac:graphicFrameMkLst>
        </pc:graphicFrameChg>
      </pc:sldChg>
      <pc:sldChg chg="modSp add">
        <pc:chgData name="" userId="1ba5ac4e72375739" providerId="LiveId" clId="{B6ADCF05-966F-4FB5-809A-15D3EE2B3489}" dt="2020-02-23T09:45:53.174" v="1676" actId="2711"/>
        <pc:sldMkLst>
          <pc:docMk/>
          <pc:sldMk cId="1780302888" sldId="331"/>
        </pc:sldMkLst>
        <pc:spChg chg="mod">
          <ac:chgData name="" userId="1ba5ac4e72375739" providerId="LiveId" clId="{B6ADCF05-966F-4FB5-809A-15D3EE2B3489}" dt="2020-02-19T10:06:51.797" v="933" actId="20577"/>
          <ac:spMkLst>
            <pc:docMk/>
            <pc:sldMk cId="1780302888" sldId="331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23T09:45:53.174" v="1676" actId="2711"/>
          <ac:spMkLst>
            <pc:docMk/>
            <pc:sldMk cId="1780302888" sldId="331"/>
            <ac:spMk id="5" creationId="{B68975A1-1F39-497B-B998-7EC50F09BDEA}"/>
          </ac:spMkLst>
        </pc:spChg>
        <pc:spChg chg="mod">
          <ac:chgData name="" userId="1ba5ac4e72375739" providerId="LiveId" clId="{B6ADCF05-966F-4FB5-809A-15D3EE2B3489}" dt="2020-02-19T10:05:49.562" v="915" actId="20577"/>
          <ac:spMkLst>
            <pc:docMk/>
            <pc:sldMk cId="1780302888" sldId="331"/>
            <ac:spMk id="6" creationId="{00000000-0000-0000-0000-000000000000}"/>
          </ac:spMkLst>
        </pc:spChg>
      </pc:sldChg>
      <pc:sldChg chg="addSp modSp add">
        <pc:chgData name="" userId="1ba5ac4e72375739" providerId="LiveId" clId="{B6ADCF05-966F-4FB5-809A-15D3EE2B3489}" dt="2020-02-19T10:09:04.284" v="1076" actId="20577"/>
        <pc:sldMkLst>
          <pc:docMk/>
          <pc:sldMk cId="2161919069" sldId="332"/>
        </pc:sldMkLst>
        <pc:spChg chg="mod">
          <ac:chgData name="" userId="1ba5ac4e72375739" providerId="LiveId" clId="{B6ADCF05-966F-4FB5-809A-15D3EE2B3489}" dt="2020-02-19T10:08:17.507" v="1034" actId="20577"/>
          <ac:spMkLst>
            <pc:docMk/>
            <pc:sldMk cId="2161919069" sldId="332"/>
            <ac:spMk id="5" creationId="{B68975A1-1F39-497B-B998-7EC50F09BDEA}"/>
          </ac:spMkLst>
        </pc:spChg>
        <pc:spChg chg="add mod">
          <ac:chgData name="" userId="1ba5ac4e72375739" providerId="LiveId" clId="{B6ADCF05-966F-4FB5-809A-15D3EE2B3489}" dt="2020-02-19T10:09:04.284" v="1076" actId="20577"/>
          <ac:spMkLst>
            <pc:docMk/>
            <pc:sldMk cId="2161919069" sldId="332"/>
            <ac:spMk id="7" creationId="{EFE1E600-3510-45EC-8E58-7206A6B7A3C9}"/>
          </ac:spMkLst>
        </pc:spChg>
      </pc:sldChg>
      <pc:sldChg chg="delSp modSp add">
        <pc:chgData name="" userId="1ba5ac4e72375739" providerId="LiveId" clId="{B6ADCF05-966F-4FB5-809A-15D3EE2B3489}" dt="2020-02-23T09:45:52.166" v="1674" actId="2711"/>
        <pc:sldMkLst>
          <pc:docMk/>
          <pc:sldMk cId="4288439152" sldId="333"/>
        </pc:sldMkLst>
        <pc:spChg chg="mod">
          <ac:chgData name="" userId="1ba5ac4e72375739" providerId="LiveId" clId="{B6ADCF05-966F-4FB5-809A-15D3EE2B3489}" dt="2020-02-23T09:45:52.166" v="1674" actId="2711"/>
          <ac:spMkLst>
            <pc:docMk/>
            <pc:sldMk cId="4288439152" sldId="333"/>
            <ac:spMk id="5" creationId="{B68975A1-1F39-497B-B998-7EC50F09BDEA}"/>
          </ac:spMkLst>
        </pc:spChg>
        <pc:spChg chg="del">
          <ac:chgData name="" userId="1ba5ac4e72375739" providerId="LiveId" clId="{B6ADCF05-966F-4FB5-809A-15D3EE2B3489}" dt="2020-02-19T10:09:19.160" v="1078" actId="478"/>
          <ac:spMkLst>
            <pc:docMk/>
            <pc:sldMk cId="4288439152" sldId="333"/>
            <ac:spMk id="7" creationId="{EFE1E600-3510-45EC-8E58-7206A6B7A3C9}"/>
          </ac:spMkLst>
        </pc:spChg>
      </pc:sldChg>
      <pc:sldChg chg="addSp delSp modSp add modTransition">
        <pc:chgData name="" userId="1ba5ac4e72375739" providerId="LiveId" clId="{B6ADCF05-966F-4FB5-809A-15D3EE2B3489}" dt="2020-02-23T09:54:26.074" v="1820"/>
        <pc:sldMkLst>
          <pc:docMk/>
          <pc:sldMk cId="4016940426" sldId="334"/>
        </pc:sldMkLst>
        <pc:spChg chg="mod">
          <ac:chgData name="" userId="1ba5ac4e72375739" providerId="LiveId" clId="{B6ADCF05-966F-4FB5-809A-15D3EE2B3489}" dt="2020-02-19T10:14:14.039" v="1097" actId="1035"/>
          <ac:spMkLst>
            <pc:docMk/>
            <pc:sldMk cId="4016940426" sldId="334"/>
            <ac:spMk id="2" creationId="{00000000-0000-0000-0000-000000000000}"/>
          </ac:spMkLst>
        </pc:spChg>
        <pc:spChg chg="add del">
          <ac:chgData name="" userId="1ba5ac4e72375739" providerId="LiveId" clId="{B6ADCF05-966F-4FB5-809A-15D3EE2B3489}" dt="2020-02-23T09:46:21.087" v="1678" actId="478"/>
          <ac:spMkLst>
            <pc:docMk/>
            <pc:sldMk cId="4016940426" sldId="334"/>
            <ac:spMk id="4" creationId="{CEB66384-ACDE-4309-911A-429908835BC3}"/>
          </ac:spMkLst>
        </pc:spChg>
        <pc:spChg chg="del">
          <ac:chgData name="" userId="1ba5ac4e72375739" providerId="LiveId" clId="{B6ADCF05-966F-4FB5-809A-15D3EE2B3489}" dt="2020-02-19T10:13:39.137" v="1092" actId="478"/>
          <ac:spMkLst>
            <pc:docMk/>
            <pc:sldMk cId="4016940426" sldId="334"/>
            <ac:spMk id="5" creationId="{B68975A1-1F39-497B-B998-7EC50F09BDEA}"/>
          </ac:spMkLst>
        </pc:spChg>
        <pc:spChg chg="mod">
          <ac:chgData name="" userId="1ba5ac4e72375739" providerId="LiveId" clId="{B6ADCF05-966F-4FB5-809A-15D3EE2B3489}" dt="2020-02-19T10:13:11.012" v="1091" actId="20577"/>
          <ac:spMkLst>
            <pc:docMk/>
            <pc:sldMk cId="4016940426" sldId="334"/>
            <ac:spMk id="6" creationId="{00000000-0000-0000-0000-000000000000}"/>
          </ac:spMkLst>
        </pc:spChg>
        <pc:spChg chg="del">
          <ac:chgData name="" userId="1ba5ac4e72375739" providerId="LiveId" clId="{B6ADCF05-966F-4FB5-809A-15D3EE2B3489}" dt="2020-02-19T10:13:39.137" v="1092" actId="478"/>
          <ac:spMkLst>
            <pc:docMk/>
            <pc:sldMk cId="4016940426" sldId="334"/>
            <ac:spMk id="7" creationId="{EFE1E600-3510-45EC-8E58-7206A6B7A3C9}"/>
          </ac:spMkLst>
        </pc:spChg>
      </pc:sldChg>
      <pc:sldChg chg="addSp modSp add modAnim">
        <pc:chgData name="" userId="1ba5ac4e72375739" providerId="LiveId" clId="{B6ADCF05-966F-4FB5-809A-15D3EE2B3489}" dt="2020-02-19T10:18:22.325" v="1235"/>
        <pc:sldMkLst>
          <pc:docMk/>
          <pc:sldMk cId="1182410089" sldId="335"/>
        </pc:sldMkLst>
        <pc:spChg chg="mod">
          <ac:chgData name="" userId="1ba5ac4e72375739" providerId="LiveId" clId="{B6ADCF05-966F-4FB5-809A-15D3EE2B3489}" dt="2020-02-19T10:16:06.762" v="1155" actId="20577"/>
          <ac:spMkLst>
            <pc:docMk/>
            <pc:sldMk cId="1182410089" sldId="335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19T10:17:55.290" v="1227" actId="20577"/>
          <ac:spMkLst>
            <pc:docMk/>
            <pc:sldMk cId="1182410089" sldId="335"/>
            <ac:spMk id="3" creationId="{24D7C910-63AE-403E-B50C-48292DCEF093}"/>
          </ac:spMkLst>
        </pc:spChg>
        <pc:spChg chg="add mod">
          <ac:chgData name="" userId="1ba5ac4e72375739" providerId="LiveId" clId="{B6ADCF05-966F-4FB5-809A-15D3EE2B3489}" dt="2020-02-19T10:18:11.467" v="1233" actId="6549"/>
          <ac:spMkLst>
            <pc:docMk/>
            <pc:sldMk cId="1182410089" sldId="335"/>
            <ac:spMk id="5" creationId="{AE25DC10-6F05-486B-B388-CCFA678DBAAD}"/>
          </ac:spMkLst>
        </pc:spChg>
        <pc:spChg chg="mod">
          <ac:chgData name="" userId="1ba5ac4e72375739" providerId="LiveId" clId="{B6ADCF05-966F-4FB5-809A-15D3EE2B3489}" dt="2020-02-19T10:15:07.247" v="1136" actId="313"/>
          <ac:spMkLst>
            <pc:docMk/>
            <pc:sldMk cId="1182410089" sldId="335"/>
            <ac:spMk id="6" creationId="{00000000-0000-0000-0000-000000000000}"/>
          </ac:spMkLst>
        </pc:spChg>
      </pc:sldChg>
      <pc:sldChg chg="addSp delSp modSp add delAnim modAnim">
        <pc:chgData name="" userId="1ba5ac4e72375739" providerId="LiveId" clId="{B6ADCF05-966F-4FB5-809A-15D3EE2B3489}" dt="2020-02-23T09:55:38.790" v="1822" actId="2711"/>
        <pc:sldMkLst>
          <pc:docMk/>
          <pc:sldMk cId="1510820154" sldId="336"/>
        </pc:sldMkLst>
        <pc:spChg chg="mod">
          <ac:chgData name="" userId="1ba5ac4e72375739" providerId="LiveId" clId="{B6ADCF05-966F-4FB5-809A-15D3EE2B3489}" dt="2020-02-19T10:20:20.536" v="1306" actId="1036"/>
          <ac:spMkLst>
            <pc:docMk/>
            <pc:sldMk cId="1510820154" sldId="336"/>
            <ac:spMk id="2" creationId="{00000000-0000-0000-0000-000000000000}"/>
          </ac:spMkLst>
        </pc:spChg>
        <pc:spChg chg="del">
          <ac:chgData name="" userId="1ba5ac4e72375739" providerId="LiveId" clId="{B6ADCF05-966F-4FB5-809A-15D3EE2B3489}" dt="2020-02-19T10:19:27.513" v="1287" actId="478"/>
          <ac:spMkLst>
            <pc:docMk/>
            <pc:sldMk cId="1510820154" sldId="336"/>
            <ac:spMk id="3" creationId="{24D7C910-63AE-403E-B50C-48292DCEF093}"/>
          </ac:spMkLst>
        </pc:spChg>
        <pc:spChg chg="del">
          <ac:chgData name="" userId="1ba5ac4e72375739" providerId="LiveId" clId="{B6ADCF05-966F-4FB5-809A-15D3EE2B3489}" dt="2020-02-19T10:19:27.513" v="1287" actId="478"/>
          <ac:spMkLst>
            <pc:docMk/>
            <pc:sldMk cId="1510820154" sldId="336"/>
            <ac:spMk id="5" creationId="{AE25DC10-6F05-486B-B388-CCFA678DBAAD}"/>
          </ac:spMkLst>
        </pc:spChg>
        <pc:spChg chg="mod">
          <ac:chgData name="" userId="1ba5ac4e72375739" providerId="LiveId" clId="{B6ADCF05-966F-4FB5-809A-15D3EE2B3489}" dt="2020-02-23T09:55:38.790" v="1822" actId="2711"/>
          <ac:spMkLst>
            <pc:docMk/>
            <pc:sldMk cId="1510820154" sldId="336"/>
            <ac:spMk id="6" creationId="{00000000-0000-0000-0000-000000000000}"/>
          </ac:spMkLst>
        </pc:spChg>
        <pc:spChg chg="add mod">
          <ac:chgData name="" userId="1ba5ac4e72375739" providerId="LiveId" clId="{B6ADCF05-966F-4FB5-809A-15D3EE2B3489}" dt="2020-02-19T10:20:14.385" v="1303" actId="255"/>
          <ac:spMkLst>
            <pc:docMk/>
            <pc:sldMk cId="1510820154" sldId="336"/>
            <ac:spMk id="7" creationId="{0CFC15C0-B4E8-4D19-BD15-9D664AF4F919}"/>
          </ac:spMkLst>
        </pc:spChg>
      </pc:sldChg>
      <pc:sldChg chg="addSp modSp add modAnim">
        <pc:chgData name="" userId="1ba5ac4e72375739" providerId="LiveId" clId="{B6ADCF05-966F-4FB5-809A-15D3EE2B3489}" dt="2020-02-19T10:31:33.871" v="1463" actId="6549"/>
        <pc:sldMkLst>
          <pc:docMk/>
          <pc:sldMk cId="2108878841" sldId="337"/>
        </pc:sldMkLst>
        <pc:spChg chg="mod">
          <ac:chgData name="" userId="1ba5ac4e72375739" providerId="LiveId" clId="{B6ADCF05-966F-4FB5-809A-15D3EE2B3489}" dt="2020-02-19T10:27:23.985" v="1413" actId="403"/>
          <ac:spMkLst>
            <pc:docMk/>
            <pc:sldMk cId="2108878841" sldId="337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19T10:27:29.008" v="1414" actId="1036"/>
          <ac:spMkLst>
            <pc:docMk/>
            <pc:sldMk cId="2108878841" sldId="337"/>
            <ac:spMk id="5" creationId="{D13C50A8-99B9-4480-9C88-3A5A62C437A8}"/>
          </ac:spMkLst>
        </pc:spChg>
        <pc:spChg chg="mod">
          <ac:chgData name="" userId="1ba5ac4e72375739" providerId="LiveId" clId="{B6ADCF05-966F-4FB5-809A-15D3EE2B3489}" dt="2020-02-19T10:31:33.871" v="1463" actId="6549"/>
          <ac:spMkLst>
            <pc:docMk/>
            <pc:sldMk cId="2108878841" sldId="337"/>
            <ac:spMk id="6" creationId="{00000000-0000-0000-0000-000000000000}"/>
          </ac:spMkLst>
        </pc:spChg>
        <pc:spChg chg="mod">
          <ac:chgData name="" userId="1ba5ac4e72375739" providerId="LiveId" clId="{B6ADCF05-966F-4FB5-809A-15D3EE2B3489}" dt="2020-02-19T10:27:59.237" v="1418" actId="113"/>
          <ac:spMkLst>
            <pc:docMk/>
            <pc:sldMk cId="2108878841" sldId="337"/>
            <ac:spMk id="7" creationId="{0CFC15C0-B4E8-4D19-BD15-9D664AF4F919}"/>
          </ac:spMkLst>
        </pc:spChg>
        <pc:picChg chg="add mod">
          <ac:chgData name="" userId="1ba5ac4e72375739" providerId="LiveId" clId="{B6ADCF05-966F-4FB5-809A-15D3EE2B3489}" dt="2020-02-19T10:29:23.996" v="1431" actId="1076"/>
          <ac:picMkLst>
            <pc:docMk/>
            <pc:sldMk cId="2108878841" sldId="337"/>
            <ac:picMk id="8" creationId="{A7C48447-C1F0-4939-89B6-D2A58A549AF2}"/>
          </ac:picMkLst>
        </pc:picChg>
      </pc:sldChg>
      <pc:sldChg chg="addSp delSp modSp add delAnim modAnim">
        <pc:chgData name="" userId="1ba5ac4e72375739" providerId="LiveId" clId="{B6ADCF05-966F-4FB5-809A-15D3EE2B3489}" dt="2020-02-19T10:34:13.509" v="1576" actId="1035"/>
        <pc:sldMkLst>
          <pc:docMk/>
          <pc:sldMk cId="4090132271" sldId="338"/>
        </pc:sldMkLst>
        <pc:spChg chg="mod">
          <ac:chgData name="" userId="1ba5ac4e72375739" providerId="LiveId" clId="{B6ADCF05-966F-4FB5-809A-15D3EE2B3489}" dt="2020-02-19T10:32:45.373" v="1534" actId="20577"/>
          <ac:spMkLst>
            <pc:docMk/>
            <pc:sldMk cId="4090132271" sldId="338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19T10:34:13.509" v="1576" actId="1035"/>
          <ac:spMkLst>
            <pc:docMk/>
            <pc:sldMk cId="4090132271" sldId="338"/>
            <ac:spMk id="3" creationId="{8E7660F7-2FD8-4469-9021-F92ECD7AC987}"/>
          </ac:spMkLst>
        </pc:spChg>
        <pc:spChg chg="del">
          <ac:chgData name="" userId="1ba5ac4e72375739" providerId="LiveId" clId="{B6ADCF05-966F-4FB5-809A-15D3EE2B3489}" dt="2020-02-19T10:31:49.381" v="1466" actId="478"/>
          <ac:spMkLst>
            <pc:docMk/>
            <pc:sldMk cId="4090132271" sldId="338"/>
            <ac:spMk id="5" creationId="{D13C50A8-99B9-4480-9C88-3A5A62C437A8}"/>
          </ac:spMkLst>
        </pc:spChg>
        <pc:spChg chg="mod">
          <ac:chgData name="" userId="1ba5ac4e72375739" providerId="LiveId" clId="{B6ADCF05-966F-4FB5-809A-15D3EE2B3489}" dt="2020-02-19T10:32:52.393" v="1552" actId="20577"/>
          <ac:spMkLst>
            <pc:docMk/>
            <pc:sldMk cId="4090132271" sldId="338"/>
            <ac:spMk id="6" creationId="{00000000-0000-0000-0000-000000000000}"/>
          </ac:spMkLst>
        </pc:spChg>
        <pc:spChg chg="del">
          <ac:chgData name="" userId="1ba5ac4e72375739" providerId="LiveId" clId="{B6ADCF05-966F-4FB5-809A-15D3EE2B3489}" dt="2020-02-19T10:31:49.381" v="1466" actId="478"/>
          <ac:spMkLst>
            <pc:docMk/>
            <pc:sldMk cId="4090132271" sldId="338"/>
            <ac:spMk id="7" creationId="{0CFC15C0-B4E8-4D19-BD15-9D664AF4F919}"/>
          </ac:spMkLst>
        </pc:spChg>
        <pc:picChg chg="del">
          <ac:chgData name="" userId="1ba5ac4e72375739" providerId="LiveId" clId="{B6ADCF05-966F-4FB5-809A-15D3EE2B3489}" dt="2020-02-19T10:31:47.214" v="1465" actId="478"/>
          <ac:picMkLst>
            <pc:docMk/>
            <pc:sldMk cId="4090132271" sldId="338"/>
            <ac:picMk id="8" creationId="{A7C48447-C1F0-4939-89B6-D2A58A549AF2}"/>
          </ac:picMkLst>
        </pc:picChg>
      </pc:sldChg>
      <pc:sldChg chg="modSp add modAnim">
        <pc:chgData name="" userId="1ba5ac4e72375739" providerId="LiveId" clId="{B6ADCF05-966F-4FB5-809A-15D3EE2B3489}" dt="2020-02-19T10:34:18.538" v="1577" actId="1035"/>
        <pc:sldMkLst>
          <pc:docMk/>
          <pc:sldMk cId="2949680688" sldId="339"/>
        </pc:sldMkLst>
        <pc:spChg chg="mod">
          <ac:chgData name="" userId="1ba5ac4e72375739" providerId="LiveId" clId="{B6ADCF05-966F-4FB5-809A-15D3EE2B3489}" dt="2020-02-19T10:34:01.922" v="1575" actId="6549"/>
          <ac:spMkLst>
            <pc:docMk/>
            <pc:sldMk cId="2949680688" sldId="339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10:34:18.538" v="1577" actId="1035"/>
          <ac:spMkLst>
            <pc:docMk/>
            <pc:sldMk cId="2949680688" sldId="339"/>
            <ac:spMk id="3" creationId="{8E7660F7-2FD8-4469-9021-F92ECD7AC987}"/>
          </ac:spMkLst>
        </pc:spChg>
      </pc:sldChg>
      <pc:sldChg chg="modSp add">
        <pc:chgData name="" userId="1ba5ac4e72375739" providerId="LiveId" clId="{B6ADCF05-966F-4FB5-809A-15D3EE2B3489}" dt="2020-02-19T10:37:46.170" v="1626" actId="20577"/>
        <pc:sldMkLst>
          <pc:docMk/>
          <pc:sldMk cId="3719327743" sldId="340"/>
        </pc:sldMkLst>
        <pc:spChg chg="mod">
          <ac:chgData name="" userId="1ba5ac4e72375739" providerId="LiveId" clId="{B6ADCF05-966F-4FB5-809A-15D3EE2B3489}" dt="2020-02-19T10:37:46.170" v="1626" actId="20577"/>
          <ac:spMkLst>
            <pc:docMk/>
            <pc:sldMk cId="3719327743" sldId="340"/>
            <ac:spMk id="2" creationId="{00000000-0000-0000-0000-000000000000}"/>
          </ac:spMkLst>
        </pc:spChg>
      </pc:sldChg>
      <pc:sldChg chg="addSp delSp modSp add">
        <pc:chgData name="" userId="1ba5ac4e72375739" providerId="LiveId" clId="{B6ADCF05-966F-4FB5-809A-15D3EE2B3489}" dt="2020-02-19T10:39:02.991" v="1656" actId="1076"/>
        <pc:sldMkLst>
          <pc:docMk/>
          <pc:sldMk cId="2043714323" sldId="341"/>
        </pc:sldMkLst>
        <pc:spChg chg="del">
          <ac:chgData name="" userId="1ba5ac4e72375739" providerId="LiveId" clId="{B6ADCF05-966F-4FB5-809A-15D3EE2B3489}" dt="2020-02-19T10:38:56.033" v="1653" actId="478"/>
          <ac:spMkLst>
            <pc:docMk/>
            <pc:sldMk cId="2043714323" sldId="341"/>
            <ac:spMk id="2" creationId="{00000000-0000-0000-0000-000000000000}"/>
          </ac:spMkLst>
        </pc:spChg>
        <pc:spChg chg="mod">
          <ac:chgData name="" userId="1ba5ac4e72375739" providerId="LiveId" clId="{B6ADCF05-966F-4FB5-809A-15D3EE2B3489}" dt="2020-02-19T10:38:53.451" v="1652" actId="20577"/>
          <ac:spMkLst>
            <pc:docMk/>
            <pc:sldMk cId="2043714323" sldId="341"/>
            <ac:spMk id="6" creationId="{00000000-0000-0000-0000-000000000000}"/>
          </ac:spMkLst>
        </pc:spChg>
        <pc:picChg chg="add mod">
          <ac:chgData name="" userId="1ba5ac4e72375739" providerId="LiveId" clId="{B6ADCF05-966F-4FB5-809A-15D3EE2B3489}" dt="2020-02-19T10:39:02.991" v="1656" actId="1076"/>
          <ac:picMkLst>
            <pc:docMk/>
            <pc:sldMk cId="2043714323" sldId="341"/>
            <ac:picMk id="3" creationId="{AD77F7B2-0E9B-4436-9CA9-3DFF0C06A8BA}"/>
          </ac:picMkLst>
        </pc:picChg>
      </pc:sldChg>
      <pc:sldChg chg="modSp add modTransition">
        <pc:chgData name="" userId="1ba5ac4e72375739" providerId="LiveId" clId="{B6ADCF05-966F-4FB5-809A-15D3EE2B3489}" dt="2020-02-23T09:54:05.043" v="1817"/>
        <pc:sldMkLst>
          <pc:docMk/>
          <pc:sldMk cId="1983927267" sldId="342"/>
        </pc:sldMkLst>
        <pc:spChg chg="mod">
          <ac:chgData name="" userId="1ba5ac4e72375739" providerId="LiveId" clId="{B6ADCF05-966F-4FB5-809A-15D3EE2B3489}" dt="2020-02-23T09:46:28.467" v="1680" actId="113"/>
          <ac:spMkLst>
            <pc:docMk/>
            <pc:sldMk cId="1983927267" sldId="342"/>
            <ac:spMk id="2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23T09:46:34.728" v="1682" actId="113"/>
        <pc:sldMkLst>
          <pc:docMk/>
          <pc:sldMk cId="3363294278" sldId="343"/>
        </pc:sldMkLst>
        <pc:spChg chg="mod">
          <ac:chgData name="" userId="1ba5ac4e72375739" providerId="LiveId" clId="{B6ADCF05-966F-4FB5-809A-15D3EE2B3489}" dt="2020-02-23T09:46:34.728" v="1682" actId="113"/>
          <ac:spMkLst>
            <pc:docMk/>
            <pc:sldMk cId="3363294278" sldId="343"/>
            <ac:spMk id="2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23T09:46:49.832" v="1686" actId="113"/>
        <pc:sldMkLst>
          <pc:docMk/>
          <pc:sldMk cId="1685875653" sldId="344"/>
        </pc:sldMkLst>
        <pc:spChg chg="mod">
          <ac:chgData name="" userId="1ba5ac4e72375739" providerId="LiveId" clId="{B6ADCF05-966F-4FB5-809A-15D3EE2B3489}" dt="2020-02-23T09:46:49.832" v="1686" actId="113"/>
          <ac:spMkLst>
            <pc:docMk/>
            <pc:sldMk cId="1685875653" sldId="344"/>
            <ac:spMk id="2" creationId="{00000000-0000-0000-0000-000000000000}"/>
          </ac:spMkLst>
        </pc:spChg>
      </pc:sldChg>
      <pc:sldChg chg="modSp add">
        <pc:chgData name="" userId="1ba5ac4e72375739" providerId="LiveId" clId="{B6ADCF05-966F-4FB5-809A-15D3EE2B3489}" dt="2020-02-23T09:46:57.449" v="1688" actId="113"/>
        <pc:sldMkLst>
          <pc:docMk/>
          <pc:sldMk cId="1368333201" sldId="345"/>
        </pc:sldMkLst>
        <pc:spChg chg="mod">
          <ac:chgData name="" userId="1ba5ac4e72375739" providerId="LiveId" clId="{B6ADCF05-966F-4FB5-809A-15D3EE2B3489}" dt="2020-02-23T09:46:57.449" v="1688" actId="113"/>
          <ac:spMkLst>
            <pc:docMk/>
            <pc:sldMk cId="1368333201" sldId="345"/>
            <ac:spMk id="2" creationId="{00000000-0000-0000-0000-000000000000}"/>
          </ac:spMkLst>
        </pc:spChg>
      </pc:sldChg>
      <pc:sldChg chg="addSp modSp add modAnim">
        <pc:chgData name="" userId="1ba5ac4e72375739" providerId="LiveId" clId="{B6ADCF05-966F-4FB5-809A-15D3EE2B3489}" dt="2020-02-23T09:49:25.111" v="1728" actId="1076"/>
        <pc:sldMkLst>
          <pc:docMk/>
          <pc:sldMk cId="3328076102" sldId="346"/>
        </pc:sldMkLst>
        <pc:spChg chg="mod">
          <ac:chgData name="" userId="1ba5ac4e72375739" providerId="LiveId" clId="{B6ADCF05-966F-4FB5-809A-15D3EE2B3489}" dt="2020-02-23T09:47:11.405" v="1690" actId="113"/>
          <ac:spMkLst>
            <pc:docMk/>
            <pc:sldMk cId="3328076102" sldId="346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23T09:49:25.111" v="1728" actId="1076"/>
          <ac:spMkLst>
            <pc:docMk/>
            <pc:sldMk cId="3328076102" sldId="346"/>
            <ac:spMk id="4" creationId="{C3D585E2-4BC3-4E8D-9D56-C1B911E80748}"/>
          </ac:spMkLst>
        </pc:spChg>
      </pc:sldChg>
      <pc:sldChg chg="addSp modSp add modAnim">
        <pc:chgData name="" userId="1ba5ac4e72375739" providerId="LiveId" clId="{B6ADCF05-966F-4FB5-809A-15D3EE2B3489}" dt="2020-02-23T09:50:57.339" v="1731"/>
        <pc:sldMkLst>
          <pc:docMk/>
          <pc:sldMk cId="1774944079" sldId="347"/>
        </pc:sldMkLst>
        <pc:spChg chg="mod">
          <ac:chgData name="" userId="1ba5ac4e72375739" providerId="LiveId" clId="{B6ADCF05-966F-4FB5-809A-15D3EE2B3489}" dt="2020-02-23T09:47:18.164" v="1692" actId="113"/>
          <ac:spMkLst>
            <pc:docMk/>
            <pc:sldMk cId="1774944079" sldId="347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23T09:50:52.791" v="1730" actId="1076"/>
          <ac:spMkLst>
            <pc:docMk/>
            <pc:sldMk cId="1774944079" sldId="347"/>
            <ac:spMk id="4" creationId="{99204E15-64E8-4BF7-AE14-315D6A2ED0C1}"/>
          </ac:spMkLst>
        </pc:spChg>
      </pc:sldChg>
      <pc:sldChg chg="addSp modSp add">
        <pc:chgData name="" userId="1ba5ac4e72375739" providerId="LiveId" clId="{B6ADCF05-966F-4FB5-809A-15D3EE2B3489}" dt="2020-02-23T09:51:13.923" v="1742" actId="1036"/>
        <pc:sldMkLst>
          <pc:docMk/>
          <pc:sldMk cId="57409177" sldId="348"/>
        </pc:sldMkLst>
        <pc:spChg chg="mod">
          <ac:chgData name="" userId="1ba5ac4e72375739" providerId="LiveId" clId="{B6ADCF05-966F-4FB5-809A-15D3EE2B3489}" dt="2020-02-23T09:47:26.079" v="1694" actId="113"/>
          <ac:spMkLst>
            <pc:docMk/>
            <pc:sldMk cId="57409177" sldId="348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23T09:51:13.923" v="1742" actId="1036"/>
          <ac:spMkLst>
            <pc:docMk/>
            <pc:sldMk cId="57409177" sldId="348"/>
            <ac:spMk id="4" creationId="{38D69A21-8DA4-4B7F-82F5-90CD32ADE461}"/>
          </ac:spMkLst>
        </pc:spChg>
      </pc:sldChg>
      <pc:sldChg chg="addSp modSp add">
        <pc:chgData name="" userId="1ba5ac4e72375739" providerId="LiveId" clId="{B6ADCF05-966F-4FB5-809A-15D3EE2B3489}" dt="2020-02-23T09:51:23.429" v="1764" actId="1036"/>
        <pc:sldMkLst>
          <pc:docMk/>
          <pc:sldMk cId="3282172360" sldId="349"/>
        </pc:sldMkLst>
        <pc:spChg chg="mod">
          <ac:chgData name="" userId="1ba5ac4e72375739" providerId="LiveId" clId="{B6ADCF05-966F-4FB5-809A-15D3EE2B3489}" dt="2020-02-23T09:47:34.381" v="1696" actId="113"/>
          <ac:spMkLst>
            <pc:docMk/>
            <pc:sldMk cId="3282172360" sldId="349"/>
            <ac:spMk id="2" creationId="{00000000-0000-0000-0000-000000000000}"/>
          </ac:spMkLst>
        </pc:spChg>
        <pc:spChg chg="add mod">
          <ac:chgData name="" userId="1ba5ac4e72375739" providerId="LiveId" clId="{B6ADCF05-966F-4FB5-809A-15D3EE2B3489}" dt="2020-02-23T09:51:23.429" v="1764" actId="1036"/>
          <ac:spMkLst>
            <pc:docMk/>
            <pc:sldMk cId="3282172360" sldId="349"/>
            <ac:spMk id="4" creationId="{7423BF22-9160-4DE9-B227-5C1C50405B27}"/>
          </ac:spMkLst>
        </pc:spChg>
      </pc:sldChg>
      <pc:sldChg chg="modSp add">
        <pc:chgData name="" userId="1ba5ac4e72375739" providerId="LiveId" clId="{B6ADCF05-966F-4FB5-809A-15D3EE2B3489}" dt="2020-02-23T09:47:40.689" v="1698" actId="113"/>
        <pc:sldMkLst>
          <pc:docMk/>
          <pc:sldMk cId="1441117074" sldId="350"/>
        </pc:sldMkLst>
        <pc:spChg chg="mod">
          <ac:chgData name="" userId="1ba5ac4e72375739" providerId="LiveId" clId="{B6ADCF05-966F-4FB5-809A-15D3EE2B3489}" dt="2020-02-23T09:47:40.689" v="1698" actId="113"/>
          <ac:spMkLst>
            <pc:docMk/>
            <pc:sldMk cId="1441117074" sldId="350"/>
            <ac:spMk id="2" creationId="{00000000-0000-0000-0000-000000000000}"/>
          </ac:spMkLst>
        </pc:spChg>
      </pc:sldChg>
    </pc:docChg>
  </pc:docChgLst>
  <pc:docChgLst>
    <pc:chgData userId="1ba5ac4e72375739" providerId="LiveId" clId="{013D23D3-6F3F-4350-9EEE-435B057341B6}"/>
    <pc:docChg chg="custSel delSld modSld">
      <pc:chgData name="" userId="1ba5ac4e72375739" providerId="LiveId" clId="{013D23D3-6F3F-4350-9EEE-435B057341B6}" dt="2020-02-17T17:18:55.009" v="192" actId="1036"/>
      <pc:docMkLst>
        <pc:docMk/>
      </pc:docMkLst>
      <pc:sldChg chg="modSp">
        <pc:chgData name="" userId="1ba5ac4e72375739" providerId="LiveId" clId="{013D23D3-6F3F-4350-9EEE-435B057341B6}" dt="2020-02-17T17:18:55.009" v="192" actId="1036"/>
        <pc:sldMkLst>
          <pc:docMk/>
          <pc:sldMk cId="480629749" sldId="256"/>
        </pc:sldMkLst>
        <pc:spChg chg="mod">
          <ac:chgData name="" userId="1ba5ac4e72375739" providerId="LiveId" clId="{013D23D3-6F3F-4350-9EEE-435B057341B6}" dt="2020-02-17T17:18:55.009" v="192" actId="1036"/>
          <ac:spMkLst>
            <pc:docMk/>
            <pc:sldMk cId="480629749" sldId="256"/>
            <ac:spMk id="2" creationId="{00000000-0000-0000-0000-000000000000}"/>
          </ac:spMkLst>
        </pc:spChg>
        <pc:spChg chg="mod">
          <ac:chgData name="" userId="1ba5ac4e72375739" providerId="LiveId" clId="{013D23D3-6F3F-4350-9EEE-435B057341B6}" dt="2020-02-17T17:17:37.061" v="123" actId="207"/>
          <ac:spMkLst>
            <pc:docMk/>
            <pc:sldMk cId="480629749" sldId="256"/>
            <ac:spMk id="4" creationId="{00000000-0000-0000-0000-000000000000}"/>
          </ac:spMkLst>
        </pc:spChg>
        <pc:spChg chg="mod">
          <ac:chgData name="" userId="1ba5ac4e72375739" providerId="LiveId" clId="{013D23D3-6F3F-4350-9EEE-435B057341B6}" dt="2020-02-17T17:16:21.614" v="35" actId="20577"/>
          <ac:spMkLst>
            <pc:docMk/>
            <pc:sldMk cId="480629749" sldId="256"/>
            <ac:spMk id="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F2D14-D39B-45F0-9D08-33D678C876E7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3D362-E65E-4140-86DB-24B6A03657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1512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13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92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39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78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34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157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05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87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73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29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814D-817C-465B-928F-32CC4A9958F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D1DE-09AB-4406-9CFB-798CD21A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400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umk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pl-pl/dotnet/standard/net-standard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780929"/>
            <a:ext cx="7772400" cy="2592287"/>
          </a:xfrm>
        </p:spPr>
        <p:txBody>
          <a:bodyPr>
            <a:normAutofit/>
          </a:bodyPr>
          <a:lstStyle/>
          <a:p>
            <a:r>
              <a:rPr lang="pl-PL" sz="6600" b="1" dirty="0">
                <a:solidFill>
                  <a:schemeClr val="accent3">
                    <a:lumMod val="50000"/>
                  </a:schemeClr>
                </a:solidFill>
              </a:rPr>
              <a:t>Programowanie I</a:t>
            </a:r>
            <a:br>
              <a:rPr lang="pl-PL" sz="66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6600" dirty="0"/>
              <a:t>Platformy .NET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966401" y="692696"/>
            <a:ext cx="3256020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algn="ctr"/>
            <a:r>
              <a:rPr lang="pl-PL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Informatyki Stosowanej </a:t>
            </a:r>
            <a:br>
              <a:rPr lang="pl-PL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WFAiIS</a:t>
            </a:r>
            <a:r>
              <a:rPr lang="pl-PL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UMK</a:t>
            </a:r>
          </a:p>
          <a:p>
            <a:pPr algn="ctr"/>
            <a:endParaRPr lang="pl-PL" sz="5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sz="14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http://www.fizyka.umk.pl/~jacek</a:t>
            </a:r>
          </a:p>
          <a:p>
            <a:pPr algn="ctr"/>
            <a:r>
              <a:rPr lang="pl-PL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pl-PL" sz="14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jacek@fizyka.umk.pl</a:t>
            </a:r>
            <a:endParaRPr lang="pl-PL" i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792" y="707495"/>
            <a:ext cx="1110863" cy="111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biol.umk.pl/ochr_srod_zam-2/grafika/UMK%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345" y="588493"/>
            <a:ext cx="1242843" cy="128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e tekstowe 4"/>
          <p:cNvSpPr txBox="1"/>
          <p:nvPr/>
        </p:nvSpPr>
        <p:spPr>
          <a:xfrm>
            <a:off x="3739900" y="5949280"/>
            <a:ext cx="1877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 letni 2020</a:t>
            </a:r>
          </a:p>
        </p:txBody>
      </p:sp>
    </p:spTree>
    <p:extLst>
      <p:ext uri="{BB962C8B-B14F-4D97-AF65-F5344CB8AC3E}">
        <p14:creationId xmlns:p14="http://schemas.microsoft.com/office/powerpoint/2010/main" val="48062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>
                <a:latin typeface="Times New Roman" pitchFamily="18" charset="0"/>
              </a:rPr>
              <a:t>Platformy zarządzane w Windows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1361247" cy="1296144"/>
          </a:xfrm>
          <a:prstGeom prst="rect">
            <a:avLst/>
          </a:prstGeom>
        </p:spPr>
      </p:pic>
      <p:pic>
        <p:nvPicPr>
          <p:cNvPr id="3081" name="Picture 9" descr="Logo .NET Frame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1"/>
            <a:ext cx="1296142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Microsoft XNA logo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41396"/>
            <a:ext cx="3028983" cy="116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779912" y="1580599"/>
            <a:ext cx="4913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Microsoft .NET Framework </a:t>
            </a:r>
          </a:p>
          <a:p>
            <a:r>
              <a:rPr lang="pl-PL" sz="2400" dirty="0"/>
              <a:t>- zasadnicza platforma zarządzana </a:t>
            </a:r>
            <a:br>
              <a:rPr lang="pl-PL" sz="2400" dirty="0"/>
            </a:br>
            <a:r>
              <a:rPr lang="pl-PL" sz="2400" dirty="0"/>
              <a:t>dla aplikacji desktopowych (na pulpit)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851920" y="3524815"/>
            <a:ext cx="5059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XNA – uśmiercona w 2011 zarządzana </a:t>
            </a:r>
            <a:br>
              <a:rPr lang="pl-PL" sz="2400" dirty="0"/>
            </a:br>
            <a:r>
              <a:rPr lang="pl-PL" sz="2400" dirty="0"/>
              <a:t>platforma dla gier (DirectX i .NET)</a:t>
            </a:r>
          </a:p>
          <a:p>
            <a:r>
              <a:rPr lang="pl-PL" sz="2400" dirty="0"/>
              <a:t>→ </a:t>
            </a:r>
            <a:r>
              <a:rPr lang="pl-PL" sz="2400" dirty="0" err="1"/>
              <a:t>MonoGame</a:t>
            </a:r>
            <a:r>
              <a:rPr lang="pl-PL" sz="2400" dirty="0"/>
              <a:t> (= XNA 4 API)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83568" y="5027692"/>
            <a:ext cx="6675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Ponadto (bez logo):</a:t>
            </a:r>
          </a:p>
          <a:p>
            <a:r>
              <a:rPr lang="pl-PL" sz="2400" dirty="0"/>
              <a:t>Windows 8 – Windows Runtime (</a:t>
            </a:r>
            <a:r>
              <a:rPr lang="pl-PL" sz="2400" dirty="0" err="1"/>
              <a:t>WinRT</a:t>
            </a:r>
            <a:r>
              <a:rPr lang="pl-PL" sz="2400" dirty="0"/>
              <a:t>)</a:t>
            </a:r>
          </a:p>
          <a:p>
            <a:r>
              <a:rPr lang="pl-PL" sz="2400" dirty="0"/>
              <a:t>Windows 10 – Universal Windows Platform (UWP) </a:t>
            </a:r>
            <a:br>
              <a:rPr lang="pl-PL" sz="2400" dirty="0"/>
            </a:br>
            <a:r>
              <a:rPr lang="pl-PL" sz="2400" dirty="0"/>
              <a:t>                         tzw. Windows </a:t>
            </a:r>
            <a:r>
              <a:rPr lang="pl-PL" sz="2400" dirty="0" err="1"/>
              <a:t>Store</a:t>
            </a:r>
            <a:r>
              <a:rPr lang="pl-PL" sz="2400" dirty="0"/>
              <a:t> </a:t>
            </a:r>
            <a:r>
              <a:rPr lang="pl-PL" sz="2400" dirty="0" err="1"/>
              <a:t>Apps</a:t>
            </a:r>
            <a:endParaRPr lang="pl-PL" sz="2400" dirty="0"/>
          </a:p>
        </p:txBody>
      </p:sp>
      <p:pic>
        <p:nvPicPr>
          <p:cNvPr id="38914" name="Picture 2" descr="MonoGame Logo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7" y="4425304"/>
            <a:ext cx="953085" cy="95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1564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>
                <a:solidFill>
                  <a:schemeClr val="tx1"/>
                </a:solidFill>
                <a:latin typeface="Times New Roman" pitchFamily="18" charset="0"/>
              </a:rPr>
              <a:t>Platformy zarządzane w Windows</a:t>
            </a:r>
          </a:p>
        </p:txBody>
      </p:sp>
      <p:pic>
        <p:nvPicPr>
          <p:cNvPr id="3076" name="Picture 4" descr="https://nguyenanhtuanweb.files.wordpress.com/2018/02/net-framework-today-en.jpg?w=1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0" y="1196752"/>
            <a:ext cx="7849500" cy="517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7668344" y="6145509"/>
            <a:ext cx="7296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/>
              <a:t>Microsoft</a:t>
            </a:r>
            <a:endParaRPr lang="en-US" sz="1100" i="1" dirty="0"/>
          </a:p>
        </p:txBody>
      </p:sp>
      <p:sp>
        <p:nvSpPr>
          <p:cNvPr id="4" name="Prostokąt 3"/>
          <p:cNvSpPr/>
          <p:nvPr/>
        </p:nvSpPr>
        <p:spPr>
          <a:xfrm>
            <a:off x="827584" y="1268760"/>
            <a:ext cx="446449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827584" y="1403484"/>
            <a:ext cx="6412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Uwaga! Rysunek nieaktualny: .NET Framework 4.8, .NET </a:t>
            </a:r>
            <a:r>
              <a:rPr lang="pl-PL" dirty="0" err="1"/>
              <a:t>Core</a:t>
            </a:r>
            <a:r>
              <a:rPr lang="pl-PL" dirty="0"/>
              <a:t> 3.0</a:t>
            </a:r>
          </a:p>
        </p:txBody>
      </p:sp>
    </p:spTree>
    <p:extLst>
      <p:ext uri="{BB962C8B-B14F-4D97-AF65-F5344CB8AC3E}">
        <p14:creationId xmlns:p14="http://schemas.microsoft.com/office/powerpoint/2010/main" val="228963528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3" y="274638"/>
            <a:ext cx="8807804" cy="1143000"/>
          </a:xfrm>
        </p:spPr>
        <p:txBody>
          <a:bodyPr/>
          <a:lstStyle/>
          <a:p>
            <a:pPr eaLnBrk="1" hangingPunct="1"/>
            <a:r>
              <a:rPr lang="pl-PL" altLang="pl-PL" dirty="0">
                <a:latin typeface="Times New Roman" pitchFamily="18" charset="0"/>
              </a:rPr>
              <a:t>Platformy zarządzane (</a:t>
            </a:r>
            <a:r>
              <a:rPr lang="pl-PL" altLang="pl-PL" i="1" dirty="0" err="1">
                <a:latin typeface="Times New Roman" pitchFamily="18" charset="0"/>
              </a:rPr>
              <a:t>multiplatform</a:t>
            </a:r>
            <a:r>
              <a:rPr lang="pl-PL" altLang="pl-PL" dirty="0">
                <a:latin typeface="Times New Roman" pitchFamily="18" charset="0"/>
              </a:rPr>
              <a:t>)</a:t>
            </a:r>
          </a:p>
        </p:txBody>
      </p:sp>
      <p:pic>
        <p:nvPicPr>
          <p:cNvPr id="3083" name="Picture 11" descr=".NET Cor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48608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2699792" y="3640078"/>
            <a:ext cx="57299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Wieloplatformowa platforma open-</a:t>
            </a:r>
            <a:r>
              <a:rPr lang="pl-PL" sz="2400" dirty="0" err="1"/>
              <a:t>source</a:t>
            </a:r>
            <a:r>
              <a:rPr lang="pl-PL" sz="2400" dirty="0"/>
              <a:t> (!)</a:t>
            </a:r>
          </a:p>
          <a:p>
            <a:r>
              <a:rPr lang="pl-PL" sz="2400" dirty="0"/>
              <a:t>Docelowo następca platformy .NET</a:t>
            </a:r>
          </a:p>
          <a:p>
            <a:r>
              <a:rPr lang="pl-PL" sz="2400" dirty="0"/>
              <a:t>Microsoft → wolne, licencja MIT</a:t>
            </a:r>
          </a:p>
          <a:p>
            <a:r>
              <a:rPr lang="pl-PL" sz="2400" dirty="0"/>
              <a:t>Windows, Linux, </a:t>
            </a:r>
            <a:r>
              <a:rPr lang="pl-PL" sz="2400" dirty="0" err="1"/>
              <a:t>macOS</a:t>
            </a:r>
            <a:r>
              <a:rPr lang="pl-PL" sz="2400" dirty="0"/>
              <a:t> (dawniej OS X)</a:t>
            </a:r>
          </a:p>
        </p:txBody>
      </p:sp>
      <p:pic>
        <p:nvPicPr>
          <p:cNvPr id="3087" name="Picture 15" descr="Mono project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6" y="1376095"/>
            <a:ext cx="1547019" cy="184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le tekstowe 14"/>
          <p:cNvSpPr txBox="1"/>
          <p:nvPr/>
        </p:nvSpPr>
        <p:spPr>
          <a:xfrm>
            <a:off x="2627784" y="1376095"/>
            <a:ext cx="6068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Mono (</a:t>
            </a:r>
            <a:r>
              <a:rPr lang="pl-PL" sz="2400" dirty="0" err="1"/>
              <a:t>Ximian</a:t>
            </a:r>
            <a:r>
              <a:rPr lang="pl-PL" sz="2400" dirty="0"/>
              <a:t>, </a:t>
            </a:r>
            <a:r>
              <a:rPr lang="pl-PL" sz="2400" dirty="0" err="1"/>
              <a:t>Xamarin</a:t>
            </a:r>
            <a:r>
              <a:rPr lang="pl-PL" sz="2400" dirty="0"/>
              <a:t> → Novell)</a:t>
            </a:r>
          </a:p>
          <a:p>
            <a:r>
              <a:rPr lang="pl-PL" sz="2400" dirty="0"/>
              <a:t>wieloplatformowy </a:t>
            </a:r>
            <a:r>
              <a:rPr lang="pl-PL" sz="2400" dirty="0" err="1"/>
              <a:t>framework</a:t>
            </a:r>
            <a:r>
              <a:rPr lang="pl-PL" sz="2400" dirty="0"/>
              <a:t> umożliwiający</a:t>
            </a:r>
          </a:p>
          <a:p>
            <a:r>
              <a:rPr lang="pl-PL" sz="2400" dirty="0"/>
              <a:t>uruchamianie aplikacji dla platformy .NET</a:t>
            </a:r>
          </a:p>
          <a:p>
            <a:r>
              <a:rPr lang="pl-PL" sz="2400" dirty="0"/>
              <a:t>na systemach Windows, Linux, OS X, </a:t>
            </a:r>
            <a:r>
              <a:rPr lang="pl-PL" sz="2400" b="1" dirty="0"/>
              <a:t>Android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755576" y="5694347"/>
            <a:ext cx="8231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.NET Standard</a:t>
            </a:r>
            <a:r>
              <a:rPr lang="pl-PL" sz="2400" dirty="0"/>
              <a:t> – specyfikacja API; klasy i metody, które mają </a:t>
            </a:r>
            <a:br>
              <a:rPr lang="pl-PL" sz="2400" dirty="0"/>
            </a:br>
            <a:r>
              <a:rPr lang="pl-PL" sz="2400" dirty="0"/>
              <a:t>                              być dostępne na wszystkich platformach .NET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>
                <a:latin typeface="Times New Roman" pitchFamily="18" charset="0"/>
              </a:rPr>
              <a:t>Implementacje .NET Standard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899592" y="2140216"/>
          <a:ext cx="7416820" cy="3395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Standard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</a:t>
                      </a: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Core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Framework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Mono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Xamarin.iOS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Xamarin.Mac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Xamarin.Android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UWP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Unity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3059832" y="5600273"/>
            <a:ext cx="5267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>
                <a:hlinkClick r:id="rId2"/>
              </a:rPr>
              <a:t>https://docs.microsoft.com/pl-pl/dotnet/standard/net-standard</a:t>
            </a:r>
            <a:r>
              <a:rPr lang="pl-PL" sz="1200" dirty="0"/>
              <a:t> (dostęp 2019-10-13)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72584" y="1628800"/>
            <a:ext cx="751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Minimalne wersje platform implementujące wersje specyfikacji .NET Standard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7584" y="6165304"/>
            <a:ext cx="643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Platforma .NET 4.8 nie wspiera .NET Standard 2.1 (</a:t>
            </a:r>
            <a:r>
              <a:rPr lang="pl-PL"/>
              <a:t>ostatnia wersja)</a:t>
            </a:r>
            <a:endParaRPr lang="pl-PL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D92D461-8732-43CD-B8E5-9A0E89CBF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417695"/>
            <a:ext cx="6956308" cy="4809635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>
                <a:latin typeface="Times New Roman" pitchFamily="18" charset="0"/>
              </a:rPr>
              <a:t>Projekty .NET </a:t>
            </a:r>
            <a:r>
              <a:rPr lang="pl-PL" altLang="pl-PL" dirty="0" err="1">
                <a:latin typeface="Times New Roman" pitchFamily="18" charset="0"/>
              </a:rPr>
              <a:t>Core</a:t>
            </a:r>
            <a:endParaRPr lang="pl-PL" altLang="pl-PL" dirty="0">
              <a:latin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904490" y="6272167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/>
              <a:t>Visual Studio 2019</a:t>
            </a:r>
            <a:endParaRPr lang="en-US" sz="1100" i="1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924F261-F480-4CD8-82E1-6BA5E49477C6}"/>
              </a:ext>
            </a:extLst>
          </p:cNvPr>
          <p:cNvSpPr/>
          <p:nvPr/>
        </p:nvSpPr>
        <p:spPr>
          <a:xfrm>
            <a:off x="1423664" y="2420888"/>
            <a:ext cx="230425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0DEB4CF-EA63-4AC2-9EB6-0B930E330149}"/>
              </a:ext>
            </a:extLst>
          </p:cNvPr>
          <p:cNvSpPr/>
          <p:nvPr/>
        </p:nvSpPr>
        <p:spPr>
          <a:xfrm>
            <a:off x="4067944" y="2420888"/>
            <a:ext cx="3888432" cy="31683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855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25834</TotalTime>
  <Words>365</Words>
  <Application>Microsoft Office PowerPoint</Application>
  <PresentationFormat>Pokaz na ekranie (4:3)</PresentationFormat>
  <Paragraphs>125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Motyw pakietu Office</vt:lpstr>
      <vt:lpstr>Programowanie I Platformy .NET</vt:lpstr>
      <vt:lpstr>Platformy zarządzane w Windows</vt:lpstr>
      <vt:lpstr>Platformy zarządzane w Windows</vt:lpstr>
      <vt:lpstr>Platformy zarządzane (multiplatform)</vt:lpstr>
      <vt:lpstr>Implementacje .NET Standard</vt:lpstr>
      <vt:lpstr>Projekty .NET Core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Eyetracking (okulografia)</dc:title>
  <dc:creator>Jacek</dc:creator>
  <cp:lastModifiedBy>Jacek Matulewski</cp:lastModifiedBy>
  <cp:revision>284</cp:revision>
  <dcterms:created xsi:type="dcterms:W3CDTF">2017-02-25T17:52:06Z</dcterms:created>
  <dcterms:modified xsi:type="dcterms:W3CDTF">2020-04-14T05:04:12Z</dcterms:modified>
</cp:coreProperties>
</file>