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69" r:id="rId5"/>
    <p:sldId id="270" r:id="rId6"/>
    <p:sldId id="271" r:id="rId7"/>
    <p:sldId id="272" r:id="rId8"/>
    <p:sldId id="273" r:id="rId9"/>
    <p:sldId id="274" r:id="rId10"/>
    <p:sldId id="260" r:id="rId11"/>
    <p:sldId id="262" r:id="rId12"/>
    <p:sldId id="263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7C45A5-B96E-5C45-3066-878FFE37EB03}" v="35" dt="2023-11-23T06:21:22.826"/>
    <p1510:client id="{8B8D1F20-46D5-4F6A-880E-1617EA849536}" v="1095" dt="2023-11-22T22:36:38.1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368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59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16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224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91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929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202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30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947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44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117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11/22/2023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658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2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7278C5-34E8-4293-BE47-73B18483AF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Rectangle">
            <a:extLst>
              <a:ext uri="{FF2B5EF4-FFF2-40B4-BE49-F238E27FC236}">
                <a16:creationId xmlns:a16="http://schemas.microsoft.com/office/drawing/2014/main" id="{9A3F5928-D955-456A-97B5-AA390B8CE9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4" name="Picture 3" descr="Stock exchange numbers">
            <a:extLst>
              <a:ext uri="{FF2B5EF4-FFF2-40B4-BE49-F238E27FC236}">
                <a16:creationId xmlns:a16="http://schemas.microsoft.com/office/drawing/2014/main" id="{411F280B-EA79-8117-CE72-7266C6BCFE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5124" r="-2" b="10479"/>
          <a:stretch/>
        </p:blipFill>
        <p:spPr>
          <a:xfrm>
            <a:off x="20" y="-8877"/>
            <a:ext cx="1219198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256275" y="2271449"/>
            <a:ext cx="9679449" cy="2847058"/>
          </a:xfrm>
        </p:spPr>
        <p:txBody>
          <a:bodyPr anchor="b">
            <a:normAutofit/>
          </a:bodyPr>
          <a:lstStyle/>
          <a:p>
            <a:r>
              <a:rPr lang="pl-PL" sz="5600">
                <a:solidFill>
                  <a:srgbClr val="FFFFFF"/>
                </a:solidFill>
                <a:cs typeface="Calibri Light"/>
              </a:rPr>
              <a:t>Programing language F#</a:t>
            </a:r>
            <a:endParaRPr lang="pl-PL" sz="5600">
              <a:solidFill>
                <a:srgbClr val="FFFFFF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78" y="806470"/>
            <a:ext cx="8453437" cy="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954" y="2875093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3734" y="3104388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9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414" y="3619532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6EC36E9D-22CF-A184-5D19-4B81D03C6B61}"/>
              </a:ext>
            </a:extLst>
          </p:cNvPr>
          <p:cNvSpPr txBox="1">
            <a:spLocks/>
          </p:cNvSpPr>
          <p:nvPr/>
        </p:nvSpPr>
        <p:spPr>
          <a:xfrm>
            <a:off x="12311743" y="588764"/>
            <a:ext cx="3648013" cy="1086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200" dirty="0"/>
              <a:t>PROCEDURALNY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4F18A9B1-98E0-7882-4E3C-B7D8257B291A}"/>
              </a:ext>
            </a:extLst>
          </p:cNvPr>
          <p:cNvSpPr txBox="1"/>
          <p:nvPr/>
        </p:nvSpPr>
        <p:spPr>
          <a:xfrm>
            <a:off x="12398829" y="3204482"/>
            <a:ext cx="264522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l-PL" sz="3200" dirty="0"/>
              <a:t>OBIEKTOWY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6AD66378-4F49-2854-640B-BA0E2C7C0B1E}"/>
              </a:ext>
            </a:extLst>
          </p:cNvPr>
          <p:cNvSpPr txBox="1"/>
          <p:nvPr/>
        </p:nvSpPr>
        <p:spPr>
          <a:xfrm>
            <a:off x="12411074" y="5506810"/>
            <a:ext cx="3548743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l-PL" sz="3200" dirty="0"/>
              <a:t>FUNKCJONALNY</a:t>
            </a:r>
          </a:p>
        </p:txBody>
      </p:sp>
      <p:pic>
        <p:nvPicPr>
          <p:cNvPr id="16" name="Obraz 15" descr="Obraz zawierający Grafika, krąg, zrzut ekranu, projekt graficzny&#10;&#10;Opis wygenerowany automatycznie">
            <a:extLst>
              <a:ext uri="{FF2B5EF4-FFF2-40B4-BE49-F238E27FC236}">
                <a16:creationId xmlns:a16="http://schemas.microsoft.com/office/drawing/2014/main" id="{CC17C145-9133-CCFE-08EB-0FDB13F20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9310" y="-1009650"/>
            <a:ext cx="807267" cy="892629"/>
          </a:xfrm>
          <a:prstGeom prst="rect">
            <a:avLst/>
          </a:prstGeom>
        </p:spPr>
      </p:pic>
      <p:pic>
        <p:nvPicPr>
          <p:cNvPr id="20" name="Obraz 19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33E0D914-8FFC-0E22-49DF-6370FD8449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4413"/>
          <a:stretch/>
        </p:blipFill>
        <p:spPr>
          <a:xfrm>
            <a:off x="12919981" y="-807603"/>
            <a:ext cx="1088572" cy="904910"/>
          </a:xfrm>
          <a:prstGeom prst="rect">
            <a:avLst/>
          </a:prstGeom>
        </p:spPr>
      </p:pic>
      <p:pic>
        <p:nvPicPr>
          <p:cNvPr id="22" name="Obraz 21" descr="Obraz zawierający Grafika, logo, symbol, Czcionka&#10;&#10;Opis wygenerowany automatycznie">
            <a:extLst>
              <a:ext uri="{FF2B5EF4-FFF2-40B4-BE49-F238E27FC236}">
                <a16:creationId xmlns:a16="http://schemas.microsoft.com/office/drawing/2014/main" id="{33FD348A-B640-DEC2-F297-329A1DBD42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07560" y="-2125436"/>
            <a:ext cx="1121229" cy="1121229"/>
          </a:xfrm>
          <a:prstGeom prst="rect">
            <a:avLst/>
          </a:prstGeom>
        </p:spPr>
      </p:pic>
      <p:pic>
        <p:nvPicPr>
          <p:cNvPr id="24" name="Obraz 23" descr="Obraz zawierający Grafika, Czcionka, projekt graficzny, design&#10;&#10;Opis wygenerowany automatycznie">
            <a:extLst>
              <a:ext uri="{FF2B5EF4-FFF2-40B4-BE49-F238E27FC236}">
                <a16:creationId xmlns:a16="http://schemas.microsoft.com/office/drawing/2014/main" id="{79907DB4-FAF5-9920-32CA-E9FDFA1CB2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18428" y="3415393"/>
            <a:ext cx="2024743" cy="1284515"/>
          </a:xfrm>
          <a:prstGeom prst="rect">
            <a:avLst/>
          </a:prstGeom>
        </p:spPr>
      </p:pic>
      <p:pic>
        <p:nvPicPr>
          <p:cNvPr id="26" name="Obraz 25" descr="Obraz zawierający Grafika, krąg, projekt graficzny, zrzut ekranu&#10;&#10;Opis wygenerowany automatycznie">
            <a:extLst>
              <a:ext uri="{FF2B5EF4-FFF2-40B4-BE49-F238E27FC236}">
                <a16:creationId xmlns:a16="http://schemas.microsoft.com/office/drawing/2014/main" id="{75E2D354-05B0-996E-8F36-FA24A9A79C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05590" y="3064328"/>
            <a:ext cx="1034144" cy="1153887"/>
          </a:xfrm>
          <a:prstGeom prst="rect">
            <a:avLst/>
          </a:prstGeom>
        </p:spPr>
      </p:pic>
      <p:pic>
        <p:nvPicPr>
          <p:cNvPr id="28" name="Obraz 27" descr="Obraz zawierający Grafika, krąg, symbol, zrzut ekranu&#10;&#10;Opis wygenerowany automatycznie">
            <a:extLst>
              <a:ext uri="{FF2B5EF4-FFF2-40B4-BE49-F238E27FC236}">
                <a16:creationId xmlns:a16="http://schemas.microsoft.com/office/drawing/2014/main" id="{1C5C76D5-C972-987A-19A9-BB8236EEC2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143437" y="1909082"/>
            <a:ext cx="1102583" cy="1240972"/>
          </a:xfrm>
          <a:prstGeom prst="rect">
            <a:avLst/>
          </a:prstGeom>
        </p:spPr>
      </p:pic>
      <p:pic>
        <p:nvPicPr>
          <p:cNvPr id="30" name="Obraz 29" descr="Obraz zawierający krąg, Grafika, fioletowy, symbol&#10;&#10;Opis wygenerowany automatycznie">
            <a:extLst>
              <a:ext uri="{FF2B5EF4-FFF2-40B4-BE49-F238E27FC236}">
                <a16:creationId xmlns:a16="http://schemas.microsoft.com/office/drawing/2014/main" id="{DD9837C1-9273-8707-1751-EBD8E58715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55905" y="7686675"/>
            <a:ext cx="1534885" cy="1513115"/>
          </a:xfrm>
          <a:prstGeom prst="rect">
            <a:avLst/>
          </a:prstGeom>
        </p:spPr>
      </p:pic>
      <p:pic>
        <p:nvPicPr>
          <p:cNvPr id="32" name="Obraz 31" descr="Obraz zawierający Grafika, Czcionka, projekt graficzny, logo&#10;&#10;Opis wygenerowany automatycznie">
            <a:extLst>
              <a:ext uri="{FF2B5EF4-FFF2-40B4-BE49-F238E27FC236}">
                <a16:creationId xmlns:a16="http://schemas.microsoft.com/office/drawing/2014/main" id="{FE89E4C4-5634-57DC-3ADC-33685FEC49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095639" y="7284176"/>
            <a:ext cx="2046515" cy="938349"/>
          </a:xfrm>
          <a:prstGeom prst="rect">
            <a:avLst/>
          </a:prstGeom>
        </p:spPr>
      </p:pic>
      <p:pic>
        <p:nvPicPr>
          <p:cNvPr id="34" name="Obraz 33" descr="Obraz zawierający zrzut ekranu, Wielobarwność, Grafika, fioletowy&#10;&#10;Opis wygenerowany automatycznie">
            <a:extLst>
              <a:ext uri="{FF2B5EF4-FFF2-40B4-BE49-F238E27FC236}">
                <a16:creationId xmlns:a16="http://schemas.microsoft.com/office/drawing/2014/main" id="{930669E4-EB9B-700F-2CE3-9F5E687F96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68399" y="7983310"/>
            <a:ext cx="1311919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31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9FF627C-01FD-DDFA-67EA-A77E6F0ED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4114" y="114754"/>
            <a:ext cx="4049486" cy="1358220"/>
          </a:xfrm>
        </p:spPr>
        <p:txBody>
          <a:bodyPr/>
          <a:lstStyle/>
          <a:p>
            <a:pPr algn="ctr"/>
            <a:r>
              <a:rPr lang="pl-PL" b="1" dirty="0"/>
              <a:t>DO CZEGO</a:t>
            </a:r>
            <a:endParaRPr lang="pl-PL" b="1"/>
          </a:p>
        </p:txBody>
      </p:sp>
      <p:pic>
        <p:nvPicPr>
          <p:cNvPr id="6" name="Obraz 5" descr="Obraz zawierający krąg, Grafika, fioletowy, symbol&#10;&#10;Opis wygenerowany automatycznie">
            <a:extLst>
              <a:ext uri="{FF2B5EF4-FFF2-40B4-BE49-F238E27FC236}">
                <a16:creationId xmlns:a16="http://schemas.microsoft.com/office/drawing/2014/main" id="{A2AFB5AB-7F2E-6B85-E728-835DF6041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7362" y="469447"/>
            <a:ext cx="5900055" cy="5791199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98C11C90-C17A-E7B5-3A7E-3704A026D527}"/>
              </a:ext>
            </a:extLst>
          </p:cNvPr>
          <p:cNvSpPr txBox="1"/>
          <p:nvPr/>
        </p:nvSpPr>
        <p:spPr>
          <a:xfrm>
            <a:off x="6515100" y="600075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pl-PL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6814BB64-7901-0451-B359-EFA36C144FDD}"/>
              </a:ext>
            </a:extLst>
          </p:cNvPr>
          <p:cNvSpPr txBox="1"/>
          <p:nvPr/>
        </p:nvSpPr>
        <p:spPr>
          <a:xfrm>
            <a:off x="3048000" y="4778828"/>
            <a:ext cx="3167742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200" b="1">
                <a:latin typeface="Söhne"/>
              </a:rPr>
              <a:t>Przetwarzanie danych</a:t>
            </a:r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155BBC46-4218-7CA9-5991-F7A94F6AB442}"/>
              </a:ext>
            </a:extLst>
          </p:cNvPr>
          <p:cNvSpPr txBox="1"/>
          <p:nvPr/>
        </p:nvSpPr>
        <p:spPr>
          <a:xfrm>
            <a:off x="1306285" y="2667000"/>
            <a:ext cx="4506685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200" b="1">
                <a:latin typeface="Söhne"/>
              </a:rPr>
              <a:t>Programowanie asynchroniczne</a:t>
            </a:r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98E82AF-4605-628C-E13C-9CD0AD798D49}"/>
              </a:ext>
            </a:extLst>
          </p:cNvPr>
          <p:cNvSpPr txBox="1"/>
          <p:nvPr/>
        </p:nvSpPr>
        <p:spPr>
          <a:xfrm>
            <a:off x="1055914" y="4103915"/>
            <a:ext cx="4887685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200" b="1">
                <a:latin typeface="Söhne"/>
              </a:rPr>
              <a:t>Rozwój aplikacji na platformę .NET</a:t>
            </a:r>
            <a:endParaRPr lang="pl-PL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C72D4032-938A-0188-8BA7-F0A38D44D899}"/>
              </a:ext>
            </a:extLst>
          </p:cNvPr>
          <p:cNvSpPr txBox="1"/>
          <p:nvPr/>
        </p:nvSpPr>
        <p:spPr>
          <a:xfrm>
            <a:off x="674914" y="1393371"/>
            <a:ext cx="5758542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200" b="1">
                <a:latin typeface="Söhne"/>
              </a:rPr>
              <a:t>Programowanie równoległe i współbieżne</a:t>
            </a:r>
            <a:endParaRPr lang="pl-PL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5F3D456D-B284-CA24-3A8C-CFF56588C33F}"/>
              </a:ext>
            </a:extLst>
          </p:cNvPr>
          <p:cNvSpPr txBox="1"/>
          <p:nvPr/>
        </p:nvSpPr>
        <p:spPr>
          <a:xfrm>
            <a:off x="1654629" y="3429000"/>
            <a:ext cx="4288970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200" b="1" dirty="0">
                <a:latin typeface="Söhne"/>
                <a:cs typeface="Arial"/>
              </a:rPr>
              <a:t>Rozwój aplikacji naukowych</a:t>
            </a:r>
            <a:r>
              <a:rPr lang="pl-PL" sz="2200" dirty="0">
                <a:latin typeface="Söhne"/>
                <a:cs typeface="Arial"/>
              </a:rPr>
              <a:t>​</a:t>
            </a:r>
            <a:endParaRPr lang="pl-PL" sz="2200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AB7DD2F6-A44C-6B3C-C53A-84D00EA3DEAB}"/>
              </a:ext>
            </a:extLst>
          </p:cNvPr>
          <p:cNvSpPr txBox="1"/>
          <p:nvPr/>
        </p:nvSpPr>
        <p:spPr>
          <a:xfrm>
            <a:off x="2383972" y="1992088"/>
            <a:ext cx="3864428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200" b="1" dirty="0">
                <a:latin typeface="Söhne"/>
              </a:rPr>
              <a:t>Automatyzacja skryptów</a:t>
            </a:r>
            <a:endParaRPr lang="pl-PL" sz="2200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69FED36A-C657-311D-6421-7C60750B09BC}"/>
              </a:ext>
            </a:extLst>
          </p:cNvPr>
          <p:cNvSpPr txBox="1"/>
          <p:nvPr/>
        </p:nvSpPr>
        <p:spPr>
          <a:xfrm>
            <a:off x="-3797753" y="3276602"/>
            <a:ext cx="3254830" cy="4247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pl-PL" sz="2400" b="1" dirty="0">
                <a:latin typeface="Segoe UI"/>
                <a:cs typeface="Segoe UI"/>
              </a:rPr>
              <a:t>Reakcja na Zdarzenia</a:t>
            </a:r>
            <a:endParaRPr lang="pl-PL" sz="2400" dirty="0">
              <a:latin typeface="Segoe UI"/>
              <a:cs typeface="Segoe UI"/>
            </a:endParaRP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668C0561-32FD-CCA1-5E5E-63DD99AB3368}"/>
              </a:ext>
            </a:extLst>
          </p:cNvPr>
          <p:cNvSpPr txBox="1"/>
          <p:nvPr/>
        </p:nvSpPr>
        <p:spPr>
          <a:xfrm>
            <a:off x="-3581402" y="1447801"/>
            <a:ext cx="303711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sz="2400" b="1" dirty="0">
                <a:cs typeface="Segoe UI"/>
              </a:rPr>
              <a:t>Oszczędność Czasu</a:t>
            </a:r>
            <a:endParaRPr lang="pl-PL" dirty="0">
              <a:cs typeface="Segoe UI"/>
            </a:endParaRP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FAAC881A-CF06-0AB9-BB24-214F2A3F1CEB}"/>
              </a:ext>
            </a:extLst>
          </p:cNvPr>
          <p:cNvSpPr txBox="1"/>
          <p:nvPr/>
        </p:nvSpPr>
        <p:spPr>
          <a:xfrm>
            <a:off x="-4659087" y="2362201"/>
            <a:ext cx="41148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sz="2400" b="1" dirty="0">
                <a:cs typeface="Segoe UI"/>
              </a:rPr>
              <a:t>Unikanie Błędów</a:t>
            </a:r>
            <a:r>
              <a:rPr lang="en-US" sz="2400" dirty="0">
                <a:cs typeface="Segoe UI"/>
              </a:rPr>
              <a:t>​ </a:t>
            </a:r>
            <a:r>
              <a:rPr lang="pl-PL" sz="2400" b="1" dirty="0">
                <a:cs typeface="Segoe UI"/>
              </a:rPr>
              <a:t>Ludzkich</a:t>
            </a:r>
            <a:endParaRPr lang="pl-PL" dirty="0"/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82696DEE-8A5F-3217-F660-261E488FE062}"/>
              </a:ext>
            </a:extLst>
          </p:cNvPr>
          <p:cNvSpPr txBox="1"/>
          <p:nvPr/>
        </p:nvSpPr>
        <p:spPr>
          <a:xfrm>
            <a:off x="-5312230" y="4158343"/>
            <a:ext cx="476794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 dirty="0"/>
              <a:t>Monitorowanie i Raportowanie</a:t>
            </a:r>
            <a:r>
              <a:rPr lang="pl-PL" sz="2400" dirty="0"/>
              <a:t>​</a:t>
            </a:r>
            <a:endParaRPr lang="pl-PL" dirty="0"/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DC753C1B-D84B-5D60-4A94-CAF422DED88A}"/>
              </a:ext>
            </a:extLst>
          </p:cNvPr>
          <p:cNvSpPr txBox="1"/>
          <p:nvPr/>
        </p:nvSpPr>
        <p:spPr>
          <a:xfrm>
            <a:off x="12888687" y="4484917"/>
            <a:ext cx="59435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sz="2400" b="1" dirty="0">
                <a:cs typeface="Segoe UI"/>
              </a:rPr>
              <a:t>Automatyzacja Zadania Monotonnego</a:t>
            </a:r>
            <a:r>
              <a:rPr lang="pl-PL" sz="2400" dirty="0">
                <a:cs typeface="Segoe UI"/>
              </a:rPr>
              <a:t>​</a:t>
            </a:r>
            <a:endParaRPr lang="pl-PL" dirty="0"/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178187E8-77B5-318C-7F07-1D7E5277A331}"/>
              </a:ext>
            </a:extLst>
          </p:cNvPr>
          <p:cNvSpPr txBox="1"/>
          <p:nvPr/>
        </p:nvSpPr>
        <p:spPr>
          <a:xfrm>
            <a:off x="12888685" y="3570516"/>
            <a:ext cx="407125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sz="2400" b="1" dirty="0">
                <a:cs typeface="Segoe UI"/>
              </a:rPr>
              <a:t>Zwiększenie Efektywności</a:t>
            </a:r>
            <a:endParaRPr lang="pl-PL" dirty="0"/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EF0078A8-0677-1C37-DE07-58FBA71C5DAD}"/>
              </a:ext>
            </a:extLst>
          </p:cNvPr>
          <p:cNvSpPr txBox="1"/>
          <p:nvPr/>
        </p:nvSpPr>
        <p:spPr>
          <a:xfrm>
            <a:off x="12834257" y="1774372"/>
            <a:ext cx="2743200" cy="4572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/>
              <a:t>Skalowalność</a:t>
            </a:r>
            <a:endParaRPr lang="pl-PL"/>
          </a:p>
        </p:txBody>
      </p: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3BBB5B62-4629-EA1F-157B-87CA54FE9394}"/>
              </a:ext>
            </a:extLst>
          </p:cNvPr>
          <p:cNvSpPr txBox="1"/>
          <p:nvPr/>
        </p:nvSpPr>
        <p:spPr>
          <a:xfrm>
            <a:off x="12888684" y="2688771"/>
            <a:ext cx="310242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400" b="1">
                <a:latin typeface="Segoe UI"/>
              </a:rPr>
              <a:t>Zwiększenie Jakości</a:t>
            </a:r>
            <a:r>
              <a:rPr lang="pl-PL" sz="2400">
                <a:latin typeface="Segoe UI"/>
              </a:rPr>
              <a:t> </a:t>
            </a:r>
            <a:endParaRPr lang="pl-PL"/>
          </a:p>
        </p:txBody>
      </p:sp>
      <p:pic>
        <p:nvPicPr>
          <p:cNvPr id="33" name="Obraz 32" descr="Obraz zawierający czarne, ciemność&#10;&#10;Opis wygenerowany automatycznie">
            <a:extLst>
              <a:ext uri="{FF2B5EF4-FFF2-40B4-BE49-F238E27FC236}">
                <a16:creationId xmlns:a16="http://schemas.microsoft.com/office/drawing/2014/main" id="{941E31FF-E2DC-2E87-23FC-0E9DD6148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9" y="8199665"/>
            <a:ext cx="1839686" cy="1839686"/>
          </a:xfrm>
          <a:prstGeom prst="rect">
            <a:avLst/>
          </a:prstGeom>
        </p:spPr>
      </p:pic>
      <p:pic>
        <p:nvPicPr>
          <p:cNvPr id="35" name="Obraz 34" descr="Obraz zawierający czarne, ciemność&#10;&#10;Opis wygenerowany automatycznie">
            <a:extLst>
              <a:ext uri="{FF2B5EF4-FFF2-40B4-BE49-F238E27FC236}">
                <a16:creationId xmlns:a16="http://schemas.microsoft.com/office/drawing/2014/main" id="{B119B5F2-A7BF-B78A-D690-FFA2C66F86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0000">
            <a:off x="8275864" y="7312478"/>
            <a:ext cx="3722915" cy="3744686"/>
          </a:xfrm>
          <a:prstGeom prst="rect">
            <a:avLst/>
          </a:prstGeom>
        </p:spPr>
      </p:pic>
      <p:pic>
        <p:nvPicPr>
          <p:cNvPr id="37" name="Obraz 36" descr="Obraz zawierający czarne, ciemność&#10;&#10;Opis wygenerowany automatycznie">
            <a:extLst>
              <a:ext uri="{FF2B5EF4-FFF2-40B4-BE49-F238E27FC236}">
                <a16:creationId xmlns:a16="http://schemas.microsoft.com/office/drawing/2014/main" id="{F48E9AC0-36C3-76BB-D811-0D5F8C90CF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0162" y="12054568"/>
            <a:ext cx="1905000" cy="1905000"/>
          </a:xfrm>
          <a:prstGeom prst="rect">
            <a:avLst/>
          </a:prstGeom>
        </p:spPr>
      </p:pic>
      <p:pic>
        <p:nvPicPr>
          <p:cNvPr id="39" name="Obraz 38" descr="Obraz zawierający czarne, ciemność&#10;&#10;Opis wygenerowany automatycznie">
            <a:extLst>
              <a:ext uri="{FF2B5EF4-FFF2-40B4-BE49-F238E27FC236}">
                <a16:creationId xmlns:a16="http://schemas.microsoft.com/office/drawing/2014/main" id="{ACB57AFF-CE70-5FD0-176D-52FDF022F4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8833" y="11702142"/>
            <a:ext cx="2177143" cy="2166258"/>
          </a:xfrm>
          <a:prstGeom prst="rect">
            <a:avLst/>
          </a:prstGeom>
        </p:spPr>
      </p:pic>
      <p:pic>
        <p:nvPicPr>
          <p:cNvPr id="41" name="Obraz 40" descr="Obraz zawierający czarne, ciemność&#10;&#10;Opis wygenerowany automatycznie">
            <a:extLst>
              <a:ext uri="{FF2B5EF4-FFF2-40B4-BE49-F238E27FC236}">
                <a16:creationId xmlns:a16="http://schemas.microsoft.com/office/drawing/2014/main" id="{A653DE15-E9BC-227B-887F-6C50332A20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9753" y="11789229"/>
            <a:ext cx="2068287" cy="207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5443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8DC6FCD-811B-436E-9FEE-FC957486C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Obraz 5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5903C170-13A3-526D-AA7B-B95032D3C4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998" b="-1"/>
          <a:stretch/>
        </p:blipFill>
        <p:spPr>
          <a:xfrm>
            <a:off x="198739" y="171717"/>
            <a:ext cx="5804105" cy="3167426"/>
          </a:xfrm>
          <a:prstGeom prst="rect">
            <a:avLst/>
          </a:prstGeom>
        </p:spPr>
      </p:pic>
      <p:pic>
        <p:nvPicPr>
          <p:cNvPr id="7" name="Obraz 6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D6E696C6-E9A3-8020-7550-E4778D89A9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08" r="2" b="19357"/>
          <a:stretch/>
        </p:blipFill>
        <p:spPr>
          <a:xfrm>
            <a:off x="6195373" y="171717"/>
            <a:ext cx="5797883" cy="3167426"/>
          </a:xfrm>
          <a:prstGeom prst="rect">
            <a:avLst/>
          </a:prstGeom>
        </p:spPr>
      </p:pic>
      <p:pic>
        <p:nvPicPr>
          <p:cNvPr id="5" name="Obraz 4" descr="Obraz zawierający tekst, zrzut ekranu, oprogramowanie, Czcionka&#10;&#10;Opis wygenerowany automatycznie">
            <a:extLst>
              <a:ext uri="{FF2B5EF4-FFF2-40B4-BE49-F238E27FC236}">
                <a16:creationId xmlns:a16="http://schemas.microsoft.com/office/drawing/2014/main" id="{82F0C675-4FED-793A-52BB-8AA2E62D19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628" r="-2" b="15072"/>
          <a:stretch/>
        </p:blipFill>
        <p:spPr>
          <a:xfrm>
            <a:off x="198739" y="3510858"/>
            <a:ext cx="5804105" cy="2789948"/>
          </a:xfrm>
          <a:prstGeom prst="rect">
            <a:avLst/>
          </a:prstGeom>
        </p:spPr>
      </p:pic>
      <p:pic>
        <p:nvPicPr>
          <p:cNvPr id="4" name="Obraz 3" descr="Obraz zawierający tekst, zrzut ekranu, Czcionka, wyświetlacz&#10;&#10;Opis wygenerowany automatycznie">
            <a:extLst>
              <a:ext uri="{FF2B5EF4-FFF2-40B4-BE49-F238E27FC236}">
                <a16:creationId xmlns:a16="http://schemas.microsoft.com/office/drawing/2014/main" id="{A0A8E6F6-D19B-D85F-327F-F05E50A38A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3278"/>
          <a:stretch/>
        </p:blipFill>
        <p:spPr>
          <a:xfrm>
            <a:off x="6195372" y="3510858"/>
            <a:ext cx="5797883" cy="278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79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8DC6FCD-811B-436E-9FEE-FC957486C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Obraz 5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5903C170-13A3-526D-AA7B-B95032D3C4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998" b="-1"/>
          <a:stretch/>
        </p:blipFill>
        <p:spPr>
          <a:xfrm>
            <a:off x="-6004837" y="171717"/>
            <a:ext cx="5804105" cy="3167426"/>
          </a:xfrm>
          <a:prstGeom prst="rect">
            <a:avLst/>
          </a:prstGeom>
        </p:spPr>
      </p:pic>
      <p:pic>
        <p:nvPicPr>
          <p:cNvPr id="7" name="Obraz 6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D6E696C6-E9A3-8020-7550-E4778D89A9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08" r="2" b="19357"/>
          <a:stretch/>
        </p:blipFill>
        <p:spPr>
          <a:xfrm>
            <a:off x="6195373" y="171717"/>
            <a:ext cx="5797883" cy="3167426"/>
          </a:xfrm>
          <a:prstGeom prst="rect">
            <a:avLst/>
          </a:prstGeom>
        </p:spPr>
      </p:pic>
      <p:pic>
        <p:nvPicPr>
          <p:cNvPr id="5" name="Obraz 4" descr="Obraz zawierający tekst, zrzut ekranu, oprogramowanie, Czcionka&#10;&#10;Opis wygenerowany automatycznie">
            <a:extLst>
              <a:ext uri="{FF2B5EF4-FFF2-40B4-BE49-F238E27FC236}">
                <a16:creationId xmlns:a16="http://schemas.microsoft.com/office/drawing/2014/main" id="{82F0C675-4FED-793A-52BB-8AA2E62D19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628" r="-2" b="15072"/>
          <a:stretch/>
        </p:blipFill>
        <p:spPr>
          <a:xfrm>
            <a:off x="198739" y="3510858"/>
            <a:ext cx="5804105" cy="2789948"/>
          </a:xfrm>
          <a:prstGeom prst="rect">
            <a:avLst/>
          </a:prstGeom>
        </p:spPr>
      </p:pic>
      <p:pic>
        <p:nvPicPr>
          <p:cNvPr id="4" name="Obraz 3" descr="Obraz zawierający tekst, zrzut ekranu, Czcionka, wyświetlacz&#10;&#10;Opis wygenerowany automatycznie">
            <a:extLst>
              <a:ext uri="{FF2B5EF4-FFF2-40B4-BE49-F238E27FC236}">
                <a16:creationId xmlns:a16="http://schemas.microsoft.com/office/drawing/2014/main" id="{A0A8E6F6-D19B-D85F-327F-F05E50A38A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3278"/>
          <a:stretch/>
        </p:blipFill>
        <p:spPr>
          <a:xfrm>
            <a:off x="6195372" y="3510858"/>
            <a:ext cx="5797883" cy="2789948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6586D322-2AF5-3477-5A56-1E13E707660C}"/>
              </a:ext>
            </a:extLst>
          </p:cNvPr>
          <p:cNvSpPr txBox="1"/>
          <p:nvPr/>
        </p:nvSpPr>
        <p:spPr>
          <a:xfrm>
            <a:off x="692727" y="665833"/>
            <a:ext cx="4724400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err="1">
                <a:latin typeface="Söhne"/>
              </a:rPr>
              <a:t>Automatyzacja</a:t>
            </a:r>
            <a:r>
              <a:rPr lang="en-US" sz="4000" b="1" dirty="0">
                <a:latin typeface="Söhne"/>
              </a:rPr>
              <a:t> </a:t>
            </a:r>
            <a:r>
              <a:rPr lang="en-US" sz="4000" b="1" err="1">
                <a:latin typeface="Söhne"/>
              </a:rPr>
              <a:t>Zadania</a:t>
            </a:r>
            <a:r>
              <a:rPr lang="en-US" sz="4000" b="1" dirty="0">
                <a:latin typeface="Söhne"/>
              </a:rPr>
              <a:t> </a:t>
            </a:r>
            <a:r>
              <a:rPr lang="en-US" sz="4000" b="1" err="1">
                <a:latin typeface="Söhne"/>
              </a:rPr>
              <a:t>Sieciowego</a:t>
            </a:r>
            <a:endParaRPr lang="en-US" sz="4000" b="1" dirty="0"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10319549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8DC6FCD-811B-436E-9FEE-FC957486C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Obraz 5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5903C170-13A3-526D-AA7B-B95032D3C4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998" b="-1"/>
          <a:stretch/>
        </p:blipFill>
        <p:spPr>
          <a:xfrm>
            <a:off x="198739" y="171717"/>
            <a:ext cx="5804105" cy="3167426"/>
          </a:xfrm>
          <a:prstGeom prst="rect">
            <a:avLst/>
          </a:prstGeom>
        </p:spPr>
      </p:pic>
      <p:pic>
        <p:nvPicPr>
          <p:cNvPr id="7" name="Obraz 6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D6E696C6-E9A3-8020-7550-E4778D89A9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08" r="2" b="19357"/>
          <a:stretch/>
        </p:blipFill>
        <p:spPr>
          <a:xfrm>
            <a:off x="12354126" y="171717"/>
            <a:ext cx="5797883" cy="3167426"/>
          </a:xfrm>
          <a:prstGeom prst="rect">
            <a:avLst/>
          </a:prstGeom>
        </p:spPr>
      </p:pic>
      <p:pic>
        <p:nvPicPr>
          <p:cNvPr id="5" name="Obraz 4" descr="Obraz zawierający tekst, zrzut ekranu, oprogramowanie, Czcionka&#10;&#10;Opis wygenerowany automatycznie">
            <a:extLst>
              <a:ext uri="{FF2B5EF4-FFF2-40B4-BE49-F238E27FC236}">
                <a16:creationId xmlns:a16="http://schemas.microsoft.com/office/drawing/2014/main" id="{82F0C675-4FED-793A-52BB-8AA2E62D19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628" r="-2" b="15072"/>
          <a:stretch/>
        </p:blipFill>
        <p:spPr>
          <a:xfrm>
            <a:off x="198739" y="3510858"/>
            <a:ext cx="5804105" cy="2789948"/>
          </a:xfrm>
          <a:prstGeom prst="rect">
            <a:avLst/>
          </a:prstGeom>
        </p:spPr>
      </p:pic>
      <p:pic>
        <p:nvPicPr>
          <p:cNvPr id="4" name="Obraz 3" descr="Obraz zawierający tekst, zrzut ekranu, Czcionka, wyświetlacz&#10;&#10;Opis wygenerowany automatycznie">
            <a:extLst>
              <a:ext uri="{FF2B5EF4-FFF2-40B4-BE49-F238E27FC236}">
                <a16:creationId xmlns:a16="http://schemas.microsoft.com/office/drawing/2014/main" id="{A0A8E6F6-D19B-D85F-327F-F05E50A38A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3278"/>
          <a:stretch/>
        </p:blipFill>
        <p:spPr>
          <a:xfrm>
            <a:off x="6195372" y="3510858"/>
            <a:ext cx="5797883" cy="2789948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B3933250-DD98-F548-F6B1-C5514AA27083}"/>
              </a:ext>
            </a:extLst>
          </p:cNvPr>
          <p:cNvSpPr txBox="1"/>
          <p:nvPr/>
        </p:nvSpPr>
        <p:spPr>
          <a:xfrm>
            <a:off x="7324165" y="968189"/>
            <a:ext cx="3621741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800" b="1" err="1">
                <a:latin typeface="Söhne"/>
              </a:rPr>
              <a:t>Planowanie</a:t>
            </a:r>
            <a:r>
              <a:rPr lang="en-US" sz="4800" b="1" dirty="0">
                <a:latin typeface="Söhne"/>
              </a:rPr>
              <a:t> </a:t>
            </a:r>
            <a:r>
              <a:rPr lang="en-US" sz="4800" b="1" err="1">
                <a:latin typeface="Söhne"/>
              </a:rPr>
              <a:t>Zadań</a:t>
            </a:r>
            <a:endParaRPr lang="en-US" sz="4800" b="1"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7917328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8DC6FCD-811B-436E-9FEE-FC957486C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Obraz 5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5903C170-13A3-526D-AA7B-B95032D3C4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998" b="-1"/>
          <a:stretch/>
        </p:blipFill>
        <p:spPr>
          <a:xfrm>
            <a:off x="198739" y="171717"/>
            <a:ext cx="5804105" cy="3167426"/>
          </a:xfrm>
          <a:prstGeom prst="rect">
            <a:avLst/>
          </a:prstGeom>
        </p:spPr>
      </p:pic>
      <p:pic>
        <p:nvPicPr>
          <p:cNvPr id="7" name="Obraz 6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D6E696C6-E9A3-8020-7550-E4778D89A9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08" r="2" b="19357"/>
          <a:stretch/>
        </p:blipFill>
        <p:spPr>
          <a:xfrm>
            <a:off x="6195373" y="171717"/>
            <a:ext cx="5797883" cy="3167426"/>
          </a:xfrm>
          <a:prstGeom prst="rect">
            <a:avLst/>
          </a:prstGeom>
        </p:spPr>
      </p:pic>
      <p:pic>
        <p:nvPicPr>
          <p:cNvPr id="5" name="Obraz 4" descr="Obraz zawierający tekst, zrzut ekranu, oprogramowanie, Czcionka&#10;&#10;Opis wygenerowany automatycznie">
            <a:extLst>
              <a:ext uri="{FF2B5EF4-FFF2-40B4-BE49-F238E27FC236}">
                <a16:creationId xmlns:a16="http://schemas.microsoft.com/office/drawing/2014/main" id="{82F0C675-4FED-793A-52BB-8AA2E62D19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628" r="-2" b="15072"/>
          <a:stretch/>
        </p:blipFill>
        <p:spPr>
          <a:xfrm>
            <a:off x="-5960014" y="3510858"/>
            <a:ext cx="5804105" cy="2789948"/>
          </a:xfrm>
          <a:prstGeom prst="rect">
            <a:avLst/>
          </a:prstGeom>
        </p:spPr>
      </p:pic>
      <p:pic>
        <p:nvPicPr>
          <p:cNvPr id="4" name="Obraz 3" descr="Obraz zawierający tekst, zrzut ekranu, Czcionka, wyświetlacz&#10;&#10;Opis wygenerowany automatycznie">
            <a:extLst>
              <a:ext uri="{FF2B5EF4-FFF2-40B4-BE49-F238E27FC236}">
                <a16:creationId xmlns:a16="http://schemas.microsoft.com/office/drawing/2014/main" id="{A0A8E6F6-D19B-D85F-327F-F05E50A38A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3278"/>
          <a:stretch/>
        </p:blipFill>
        <p:spPr>
          <a:xfrm>
            <a:off x="6195372" y="3510858"/>
            <a:ext cx="5797883" cy="2789948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A4A1A33B-6FA9-8941-F284-FAF6854885C3}"/>
              </a:ext>
            </a:extLst>
          </p:cNvPr>
          <p:cNvSpPr txBox="1"/>
          <p:nvPr/>
        </p:nvSpPr>
        <p:spPr>
          <a:xfrm>
            <a:off x="1398494" y="4186518"/>
            <a:ext cx="3406588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err="1">
                <a:latin typeface="Söhne"/>
              </a:rPr>
              <a:t>Manipulacja</a:t>
            </a:r>
            <a:r>
              <a:rPr lang="en-US" sz="4400" b="1" dirty="0">
                <a:latin typeface="Söhne"/>
              </a:rPr>
              <a:t> </a:t>
            </a:r>
            <a:r>
              <a:rPr lang="en-US" sz="4400" b="1" err="1">
                <a:latin typeface="Söhne"/>
              </a:rPr>
              <a:t>Tekstem</a:t>
            </a:r>
            <a:endParaRPr lang="en-US" sz="4000" b="1"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38888651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8DC6FCD-811B-436E-9FEE-FC957486C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Obraz 5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5903C170-13A3-526D-AA7B-B95032D3C4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998" b="-1"/>
          <a:stretch/>
        </p:blipFill>
        <p:spPr>
          <a:xfrm>
            <a:off x="198739" y="171717"/>
            <a:ext cx="5804105" cy="3167426"/>
          </a:xfrm>
          <a:prstGeom prst="rect">
            <a:avLst/>
          </a:prstGeom>
        </p:spPr>
      </p:pic>
      <p:pic>
        <p:nvPicPr>
          <p:cNvPr id="7" name="Obraz 6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D6E696C6-E9A3-8020-7550-E4778D89A9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08" r="2" b="19357"/>
          <a:stretch/>
        </p:blipFill>
        <p:spPr>
          <a:xfrm>
            <a:off x="6195373" y="171717"/>
            <a:ext cx="5797883" cy="3167426"/>
          </a:xfrm>
          <a:prstGeom prst="rect">
            <a:avLst/>
          </a:prstGeom>
        </p:spPr>
      </p:pic>
      <p:pic>
        <p:nvPicPr>
          <p:cNvPr id="5" name="Obraz 4" descr="Obraz zawierający tekst, zrzut ekranu, oprogramowanie, Czcionka&#10;&#10;Opis wygenerowany automatycznie">
            <a:extLst>
              <a:ext uri="{FF2B5EF4-FFF2-40B4-BE49-F238E27FC236}">
                <a16:creationId xmlns:a16="http://schemas.microsoft.com/office/drawing/2014/main" id="{82F0C675-4FED-793A-52BB-8AA2E62D19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628" r="-2" b="15072"/>
          <a:stretch/>
        </p:blipFill>
        <p:spPr>
          <a:xfrm>
            <a:off x="198739" y="3510858"/>
            <a:ext cx="5804105" cy="2789948"/>
          </a:xfrm>
          <a:prstGeom prst="rect">
            <a:avLst/>
          </a:prstGeom>
        </p:spPr>
      </p:pic>
      <p:pic>
        <p:nvPicPr>
          <p:cNvPr id="4" name="Obraz 3" descr="Obraz zawierający tekst, zrzut ekranu, Czcionka, wyświetlacz&#10;&#10;Opis wygenerowany automatycznie">
            <a:extLst>
              <a:ext uri="{FF2B5EF4-FFF2-40B4-BE49-F238E27FC236}">
                <a16:creationId xmlns:a16="http://schemas.microsoft.com/office/drawing/2014/main" id="{A0A8E6F6-D19B-D85F-327F-F05E50A38A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3278"/>
          <a:stretch/>
        </p:blipFill>
        <p:spPr>
          <a:xfrm>
            <a:off x="12461701" y="3510858"/>
            <a:ext cx="5797883" cy="2789948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4564B485-EA3C-A61A-6489-162E1D4BF404}"/>
              </a:ext>
            </a:extLst>
          </p:cNvPr>
          <p:cNvSpPr txBox="1"/>
          <p:nvPr/>
        </p:nvSpPr>
        <p:spPr>
          <a:xfrm>
            <a:off x="7001435" y="3603811"/>
            <a:ext cx="4195482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err="1">
                <a:latin typeface="Söhne"/>
              </a:rPr>
              <a:t>Automatyzacja</a:t>
            </a:r>
            <a:r>
              <a:rPr lang="en-US" sz="4400" b="1" dirty="0">
                <a:latin typeface="Söhne"/>
              </a:rPr>
              <a:t> </a:t>
            </a:r>
            <a:r>
              <a:rPr lang="en-US" sz="4400" b="1" err="1">
                <a:latin typeface="Söhne"/>
              </a:rPr>
              <a:t>Systemu</a:t>
            </a:r>
            <a:r>
              <a:rPr lang="en-US" sz="4400" b="1" dirty="0">
                <a:latin typeface="Söhne"/>
              </a:rPr>
              <a:t> </a:t>
            </a:r>
            <a:r>
              <a:rPr lang="en-US" sz="4400" b="1" err="1">
                <a:latin typeface="Söhne"/>
              </a:rPr>
              <a:t>Plików</a:t>
            </a:r>
            <a:endParaRPr lang="en-US" sz="4400" b="1"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1848341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8DC6FCD-811B-436E-9FEE-FC957486C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Obraz 5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5903C170-13A3-526D-AA7B-B95032D3C4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998" b="-1"/>
          <a:stretch/>
        </p:blipFill>
        <p:spPr>
          <a:xfrm>
            <a:off x="198739" y="171717"/>
            <a:ext cx="5804105" cy="3167426"/>
          </a:xfrm>
          <a:prstGeom prst="rect">
            <a:avLst/>
          </a:prstGeom>
        </p:spPr>
      </p:pic>
      <p:pic>
        <p:nvPicPr>
          <p:cNvPr id="7" name="Obraz 6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D6E696C6-E9A3-8020-7550-E4778D89A9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08" r="2" b="19357"/>
          <a:stretch/>
        </p:blipFill>
        <p:spPr>
          <a:xfrm>
            <a:off x="6195373" y="171717"/>
            <a:ext cx="5797883" cy="3167426"/>
          </a:xfrm>
          <a:prstGeom prst="rect">
            <a:avLst/>
          </a:prstGeom>
        </p:spPr>
      </p:pic>
      <p:pic>
        <p:nvPicPr>
          <p:cNvPr id="5" name="Obraz 4" descr="Obraz zawierający tekst, zrzut ekranu, oprogramowanie, Czcionka&#10;&#10;Opis wygenerowany automatycznie">
            <a:extLst>
              <a:ext uri="{FF2B5EF4-FFF2-40B4-BE49-F238E27FC236}">
                <a16:creationId xmlns:a16="http://schemas.microsoft.com/office/drawing/2014/main" id="{82F0C675-4FED-793A-52BB-8AA2E62D19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628" r="-2" b="15072"/>
          <a:stretch/>
        </p:blipFill>
        <p:spPr>
          <a:xfrm>
            <a:off x="198739" y="3510858"/>
            <a:ext cx="5804105" cy="2789948"/>
          </a:xfrm>
          <a:prstGeom prst="rect">
            <a:avLst/>
          </a:prstGeom>
        </p:spPr>
      </p:pic>
      <p:pic>
        <p:nvPicPr>
          <p:cNvPr id="4" name="Obraz 3" descr="Obraz zawierający tekst, zrzut ekranu, Czcionka, wyświetlacz&#10;&#10;Opis wygenerowany automatycznie">
            <a:extLst>
              <a:ext uri="{FF2B5EF4-FFF2-40B4-BE49-F238E27FC236}">
                <a16:creationId xmlns:a16="http://schemas.microsoft.com/office/drawing/2014/main" id="{A0A8E6F6-D19B-D85F-327F-F05E50A38A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" b="3278"/>
          <a:stretch/>
        </p:blipFill>
        <p:spPr>
          <a:xfrm>
            <a:off x="6195372" y="3510858"/>
            <a:ext cx="5797883" cy="278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4859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7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280DBD0-5165-38CD-2090-70F4DD673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126" y="55364"/>
            <a:ext cx="4694383" cy="6507814"/>
          </a:xfrm>
        </p:spPr>
        <p:txBody>
          <a:bodyPr anchor="ctr">
            <a:normAutofit/>
          </a:bodyPr>
          <a:lstStyle/>
          <a:p>
            <a:r>
              <a:rPr lang="pl-PL" sz="8800" dirty="0">
                <a:solidFill>
                  <a:schemeClr val="bg1"/>
                </a:solidFill>
              </a:rPr>
              <a:t>PARA</a:t>
            </a:r>
            <a:br>
              <a:rPr lang="pl-PL" sz="8800" dirty="0"/>
            </a:br>
            <a:r>
              <a:rPr lang="pl-PL" sz="8800" dirty="0">
                <a:solidFill>
                  <a:schemeClr val="bg1"/>
                </a:solidFill>
              </a:rPr>
              <a:t>DYG</a:t>
            </a:r>
            <a:br>
              <a:rPr lang="pl-PL" sz="8800" dirty="0"/>
            </a:br>
            <a:r>
              <a:rPr lang="pl-PL" sz="8800" dirty="0">
                <a:solidFill>
                  <a:schemeClr val="bg1"/>
                </a:solidFill>
              </a:rPr>
              <a:t>MATY</a:t>
            </a:r>
          </a:p>
        </p:txBody>
      </p:sp>
      <p:sp>
        <p:nvSpPr>
          <p:cNvPr id="36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061" y="554152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bg1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5643" y="837005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bg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3892" y="1472473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bg1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Symbol zastępczy zawartości 2">
            <a:extLst>
              <a:ext uri="{FF2B5EF4-FFF2-40B4-BE49-F238E27FC236}">
                <a16:creationId xmlns:a16="http://schemas.microsoft.com/office/drawing/2014/main" id="{566652FE-D8E3-9CB7-9F94-24AC65CAC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1257" y="545221"/>
            <a:ext cx="3648013" cy="108673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l-PL" sz="3200" dirty="0"/>
              <a:t>PROCEDURALNY</a:t>
            </a:r>
          </a:p>
        </p:txBody>
      </p:sp>
      <p:cxnSp>
        <p:nvCxnSpPr>
          <p:cNvPr id="40" name="Straight Connector 1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ole tekstowe 3">
            <a:extLst>
              <a:ext uri="{FF2B5EF4-FFF2-40B4-BE49-F238E27FC236}">
                <a16:creationId xmlns:a16="http://schemas.microsoft.com/office/drawing/2014/main" id="{B870B1B8-E218-2C20-16B7-551E55670BA8}"/>
              </a:ext>
            </a:extLst>
          </p:cNvPr>
          <p:cNvSpPr txBox="1"/>
          <p:nvPr/>
        </p:nvSpPr>
        <p:spPr>
          <a:xfrm>
            <a:off x="5867400" y="3139167"/>
            <a:ext cx="264522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l-PL" sz="3200" dirty="0"/>
              <a:t>OBIEKTOWY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08DCA27C-F615-C631-4A1D-50120E184B7F}"/>
              </a:ext>
            </a:extLst>
          </p:cNvPr>
          <p:cNvSpPr txBox="1"/>
          <p:nvPr/>
        </p:nvSpPr>
        <p:spPr>
          <a:xfrm>
            <a:off x="8035017" y="5310867"/>
            <a:ext cx="3548743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l-PL" sz="3200" dirty="0"/>
              <a:t>FUNKCJONALNY</a:t>
            </a:r>
          </a:p>
        </p:txBody>
      </p:sp>
      <p:pic>
        <p:nvPicPr>
          <p:cNvPr id="6" name="Obraz 5" descr="Obraz zawierający Grafika, krąg, zrzut ekranu, projekt graficzny&#10;&#10;Opis wygenerowany automatycznie">
            <a:extLst>
              <a:ext uri="{FF2B5EF4-FFF2-40B4-BE49-F238E27FC236}">
                <a16:creationId xmlns:a16="http://schemas.microsoft.com/office/drawing/2014/main" id="{ACB63794-95D7-0654-1B91-966860446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939" y="198664"/>
            <a:ext cx="807267" cy="892629"/>
          </a:xfrm>
          <a:prstGeom prst="rect">
            <a:avLst/>
          </a:prstGeom>
        </p:spPr>
      </p:pic>
      <p:pic>
        <p:nvPicPr>
          <p:cNvPr id="7" name="Obraz 6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AC93D2C0-9E77-1298-DBEA-4C6F9A4E30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4413"/>
          <a:stretch/>
        </p:blipFill>
        <p:spPr>
          <a:xfrm>
            <a:off x="6823981" y="444254"/>
            <a:ext cx="1088572" cy="904910"/>
          </a:xfrm>
          <a:prstGeom prst="rect">
            <a:avLst/>
          </a:prstGeom>
        </p:spPr>
      </p:pic>
      <p:pic>
        <p:nvPicPr>
          <p:cNvPr id="9" name="Obraz 8" descr="Obraz zawierający Grafika, logo, symbol, Czcionka&#10;&#10;Opis wygenerowany automatycznie">
            <a:extLst>
              <a:ext uri="{FF2B5EF4-FFF2-40B4-BE49-F238E27FC236}">
                <a16:creationId xmlns:a16="http://schemas.microsoft.com/office/drawing/2014/main" id="{7C3B6A6A-0EA4-BA8E-EE29-B6A0BB11A6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0903" y="1292678"/>
            <a:ext cx="1121229" cy="1121229"/>
          </a:xfrm>
          <a:prstGeom prst="rect">
            <a:avLst/>
          </a:prstGeom>
        </p:spPr>
      </p:pic>
      <p:pic>
        <p:nvPicPr>
          <p:cNvPr id="11" name="Obraz 10" descr="Obraz zawierający Grafika, Czcionka, projekt graficzny, design&#10;&#10;Opis wygenerowany automatycznie">
            <a:extLst>
              <a:ext uri="{FF2B5EF4-FFF2-40B4-BE49-F238E27FC236}">
                <a16:creationId xmlns:a16="http://schemas.microsoft.com/office/drawing/2014/main" id="{5EB49A3E-5BBE-BB07-1653-81CABBA202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9085" y="3088821"/>
            <a:ext cx="2024743" cy="1284515"/>
          </a:xfrm>
          <a:prstGeom prst="rect">
            <a:avLst/>
          </a:prstGeom>
        </p:spPr>
      </p:pic>
      <p:pic>
        <p:nvPicPr>
          <p:cNvPr id="13" name="Obraz 12" descr="Obraz zawierający Grafika, krąg, projekt graficzny, zrzut ekranu&#10;&#10;Opis wygenerowany automatycznie">
            <a:extLst>
              <a:ext uri="{FF2B5EF4-FFF2-40B4-BE49-F238E27FC236}">
                <a16:creationId xmlns:a16="http://schemas.microsoft.com/office/drawing/2014/main" id="{0C696793-6717-3AB1-3AD5-C809A723EF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5190" y="2933699"/>
            <a:ext cx="1034144" cy="1153887"/>
          </a:xfrm>
          <a:prstGeom prst="rect">
            <a:avLst/>
          </a:prstGeom>
        </p:spPr>
      </p:pic>
      <p:pic>
        <p:nvPicPr>
          <p:cNvPr id="15" name="Obraz 14" descr="Obraz zawierający Grafika, krąg, symbol, zrzut ekranu&#10;&#10;Opis wygenerowany automatycznie">
            <a:extLst>
              <a:ext uri="{FF2B5EF4-FFF2-40B4-BE49-F238E27FC236}">
                <a16:creationId xmlns:a16="http://schemas.microsoft.com/office/drawing/2014/main" id="{DF4E2368-CE66-F8BF-DE6C-9B99D5E236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3323" y="1963510"/>
            <a:ext cx="1102583" cy="1240972"/>
          </a:xfrm>
          <a:prstGeom prst="rect">
            <a:avLst/>
          </a:prstGeom>
        </p:spPr>
      </p:pic>
      <p:pic>
        <p:nvPicPr>
          <p:cNvPr id="17" name="Obraz 16" descr="Obraz zawierający krąg, Grafika, fioletowy, symbol&#10;&#10;Opis wygenerowany automatycznie">
            <a:extLst>
              <a:ext uri="{FF2B5EF4-FFF2-40B4-BE49-F238E27FC236}">
                <a16:creationId xmlns:a16="http://schemas.microsoft.com/office/drawing/2014/main" id="{EC135A0B-082F-D1D2-E2A8-049B884241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81676" y="4638675"/>
            <a:ext cx="1534885" cy="1513115"/>
          </a:xfrm>
          <a:prstGeom prst="rect">
            <a:avLst/>
          </a:prstGeom>
        </p:spPr>
      </p:pic>
      <p:pic>
        <p:nvPicPr>
          <p:cNvPr id="19" name="Obraz 18" descr="Obraz zawierający Grafika, Czcionka, projekt graficzny, logo&#10;&#10;Opis wygenerowany automatycznie">
            <a:extLst>
              <a:ext uri="{FF2B5EF4-FFF2-40B4-BE49-F238E27FC236}">
                <a16:creationId xmlns:a16="http://schemas.microsoft.com/office/drawing/2014/main" id="{2545E0C0-FC17-6CA0-1713-4D8DEE8BCA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39668" y="4519204"/>
            <a:ext cx="2046515" cy="938349"/>
          </a:xfrm>
          <a:prstGeom prst="rect">
            <a:avLst/>
          </a:prstGeom>
        </p:spPr>
      </p:pic>
      <p:pic>
        <p:nvPicPr>
          <p:cNvPr id="21" name="Obraz 20" descr="Obraz zawierający zrzut ekranu, Wielobarwność, Grafika, fioletowy&#10;&#10;Opis wygenerowany automatycznie">
            <a:extLst>
              <a:ext uri="{FF2B5EF4-FFF2-40B4-BE49-F238E27FC236}">
                <a16:creationId xmlns:a16="http://schemas.microsoft.com/office/drawing/2014/main" id="{2C1F750B-24E3-2E70-6BEB-327D285DAA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49742" y="5653767"/>
            <a:ext cx="1311919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5942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9528" y="554152"/>
            <a:ext cx="5742189" cy="5742189"/>
          </a:xfrm>
          <a:prstGeom prst="ellipse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D7BBB3C5-F665-20BC-2CE1-BC9C4D8AF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072" y="1289765"/>
            <a:ext cx="3651101" cy="4270963"/>
          </a:xfrm>
        </p:spPr>
        <p:txBody>
          <a:bodyPr anchor="ctr">
            <a:normAutofit/>
          </a:bodyPr>
          <a:lstStyle/>
          <a:p>
            <a:pPr algn="ctr"/>
            <a:endParaRPr lang="pl-PL" sz="7200">
              <a:solidFill>
                <a:schemeClr val="bg1"/>
              </a:solidFill>
            </a:endParaRPr>
          </a:p>
        </p:txBody>
      </p:sp>
      <p:sp>
        <p:nvSpPr>
          <p:cNvPr id="12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493" y="374394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109" y="1084507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6547" y="5751820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54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 descr="Obraz zawierający krąg, Grafika, fioletowy, symbol&#10;&#10;Opis wygenerowany automatycznie">
            <a:extLst>
              <a:ext uri="{FF2B5EF4-FFF2-40B4-BE49-F238E27FC236}">
                <a16:creationId xmlns:a16="http://schemas.microsoft.com/office/drawing/2014/main" id="{530F244F-BB50-211F-8715-F164385788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3" y="545647"/>
            <a:ext cx="5900055" cy="5791199"/>
          </a:xfrm>
          <a:prstGeom prst="rect">
            <a:avLst/>
          </a:prstGeom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CEE1CEB7-9798-B2D8-43D7-5D4FE851F4A3}"/>
              </a:ext>
            </a:extLst>
          </p:cNvPr>
          <p:cNvSpPr txBox="1"/>
          <p:nvPr/>
        </p:nvSpPr>
        <p:spPr>
          <a:xfrm>
            <a:off x="6924674" y="259896"/>
            <a:ext cx="3548743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l-PL" sz="3200" dirty="0"/>
              <a:t>FUNKCJONALNY</a:t>
            </a:r>
          </a:p>
        </p:txBody>
      </p:sp>
      <p:sp>
        <p:nvSpPr>
          <p:cNvPr id="11" name="Symbol zastępczy zawartości 2">
            <a:extLst>
              <a:ext uri="{FF2B5EF4-FFF2-40B4-BE49-F238E27FC236}">
                <a16:creationId xmlns:a16="http://schemas.microsoft.com/office/drawing/2014/main" id="{437E9E36-9015-8AF4-9869-21B58C0F2031}"/>
              </a:ext>
            </a:extLst>
          </p:cNvPr>
          <p:cNvSpPr txBox="1">
            <a:spLocks/>
          </p:cNvSpPr>
          <p:nvPr/>
        </p:nvSpPr>
        <p:spPr>
          <a:xfrm>
            <a:off x="12475027" y="381935"/>
            <a:ext cx="3648013" cy="1086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3200" dirty="0"/>
              <a:t>PROCEDURALNY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E5BACC4A-2869-B74F-539A-CCBCA35AEB10}"/>
              </a:ext>
            </a:extLst>
          </p:cNvPr>
          <p:cNvSpPr txBox="1"/>
          <p:nvPr/>
        </p:nvSpPr>
        <p:spPr>
          <a:xfrm>
            <a:off x="12768942" y="3422195"/>
            <a:ext cx="264522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l-PL" sz="3200" dirty="0"/>
              <a:t>OBIEKTOWY</a:t>
            </a:r>
          </a:p>
        </p:txBody>
      </p:sp>
      <p:pic>
        <p:nvPicPr>
          <p:cNvPr id="19" name="Obraz 18" descr="Obraz zawierający Grafika, krąg, zrzut ekranu, projekt graficzny&#10;&#10;Opis wygenerowany automatycznie">
            <a:extLst>
              <a:ext uri="{FF2B5EF4-FFF2-40B4-BE49-F238E27FC236}">
                <a16:creationId xmlns:a16="http://schemas.microsoft.com/office/drawing/2014/main" id="{148A7B55-A5C8-F1D8-B644-5AC5F9EB3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4453" y="-1586593"/>
            <a:ext cx="807267" cy="892629"/>
          </a:xfrm>
          <a:prstGeom prst="rect">
            <a:avLst/>
          </a:prstGeom>
        </p:spPr>
      </p:pic>
      <p:pic>
        <p:nvPicPr>
          <p:cNvPr id="21" name="Obraz 20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87D7681C-DF47-87DF-AA06-7B6BE600D5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4413"/>
          <a:stretch/>
        </p:blipFill>
        <p:spPr>
          <a:xfrm>
            <a:off x="13050609" y="-448375"/>
            <a:ext cx="1088572" cy="904910"/>
          </a:xfrm>
          <a:prstGeom prst="rect">
            <a:avLst/>
          </a:prstGeom>
        </p:spPr>
      </p:pic>
      <p:pic>
        <p:nvPicPr>
          <p:cNvPr id="23" name="Obraz 22" descr="Obraz zawierający Grafika, logo, symbol, Czcionka&#10;&#10;Opis wygenerowany automatycznie">
            <a:extLst>
              <a:ext uri="{FF2B5EF4-FFF2-40B4-BE49-F238E27FC236}">
                <a16:creationId xmlns:a16="http://schemas.microsoft.com/office/drawing/2014/main" id="{4C68F1F6-3547-774C-6CE6-A6D0ECCA57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2760" y="-1341665"/>
            <a:ext cx="1121229" cy="1121229"/>
          </a:xfrm>
          <a:prstGeom prst="rect">
            <a:avLst/>
          </a:prstGeom>
        </p:spPr>
      </p:pic>
      <p:pic>
        <p:nvPicPr>
          <p:cNvPr id="25" name="Obraz 24" descr="Obraz zawierający Grafika, Czcionka, projekt graficzny, design&#10;&#10;Opis wygenerowany automatycznie">
            <a:extLst>
              <a:ext uri="{FF2B5EF4-FFF2-40B4-BE49-F238E27FC236}">
                <a16:creationId xmlns:a16="http://schemas.microsoft.com/office/drawing/2014/main" id="{4825EA1A-B94D-7435-8965-1E413D5CFD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96256" y="3371849"/>
            <a:ext cx="2024743" cy="1284515"/>
          </a:xfrm>
          <a:prstGeom prst="rect">
            <a:avLst/>
          </a:prstGeom>
        </p:spPr>
      </p:pic>
      <p:pic>
        <p:nvPicPr>
          <p:cNvPr id="27" name="Obraz 26" descr="Obraz zawierający Grafika, krąg, projekt graficzny, zrzut ekranu&#10;&#10;Opis wygenerowany automatycznie">
            <a:extLst>
              <a:ext uri="{FF2B5EF4-FFF2-40B4-BE49-F238E27FC236}">
                <a16:creationId xmlns:a16="http://schemas.microsoft.com/office/drawing/2014/main" id="{8DF6C278-5FB1-58D4-1620-FC2D0CCB38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87475" y="5698670"/>
            <a:ext cx="1034144" cy="1153887"/>
          </a:xfrm>
          <a:prstGeom prst="rect">
            <a:avLst/>
          </a:prstGeom>
        </p:spPr>
      </p:pic>
      <p:pic>
        <p:nvPicPr>
          <p:cNvPr id="29" name="Obraz 28" descr="Obraz zawierający Grafika, krąg, symbol, zrzut ekranu&#10;&#10;Opis wygenerowany automatycznie">
            <a:extLst>
              <a:ext uri="{FF2B5EF4-FFF2-40B4-BE49-F238E27FC236}">
                <a16:creationId xmlns:a16="http://schemas.microsoft.com/office/drawing/2014/main" id="{B728D2B3-7B2C-33A7-EF34-A3D58BC8C7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49865" y="1201510"/>
            <a:ext cx="1102583" cy="1240972"/>
          </a:xfrm>
          <a:prstGeom prst="rect">
            <a:avLst/>
          </a:prstGeom>
        </p:spPr>
      </p:pic>
      <p:pic>
        <p:nvPicPr>
          <p:cNvPr id="31" name="Obraz 30" descr="Obraz zawierający Grafika, Czcionka, projekt graficzny, logo&#10;&#10;Opis wygenerowany automatycznie">
            <a:extLst>
              <a:ext uri="{FF2B5EF4-FFF2-40B4-BE49-F238E27FC236}">
                <a16:creationId xmlns:a16="http://schemas.microsoft.com/office/drawing/2014/main" id="{48FD2395-5EF6-D266-C6A5-5A681AA15C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98353" y="7229747"/>
            <a:ext cx="2046515" cy="938349"/>
          </a:xfrm>
          <a:prstGeom prst="rect">
            <a:avLst/>
          </a:prstGeom>
        </p:spPr>
      </p:pic>
      <p:pic>
        <p:nvPicPr>
          <p:cNvPr id="33" name="Obraz 32" descr="Obraz zawierający zrzut ekranu, Wielobarwność, Grafika, fioletowy&#10;&#10;Opis wygenerowany automatycznie">
            <a:extLst>
              <a:ext uri="{FF2B5EF4-FFF2-40B4-BE49-F238E27FC236}">
                <a16:creationId xmlns:a16="http://schemas.microsoft.com/office/drawing/2014/main" id="{9194F4DB-9F14-554A-4E41-80C3C87954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81456" y="7112453"/>
            <a:ext cx="1311919" cy="914402"/>
          </a:xfrm>
          <a:prstGeom prst="rect">
            <a:avLst/>
          </a:prstGeom>
        </p:spPr>
      </p:pic>
      <p:sp>
        <p:nvSpPr>
          <p:cNvPr id="36" name="Symbol zastępczy zawartości 35">
            <a:extLst>
              <a:ext uri="{FF2B5EF4-FFF2-40B4-BE49-F238E27FC236}">
                <a16:creationId xmlns:a16="http://schemas.microsoft.com/office/drawing/2014/main" id="{4F580E79-6EB3-7751-142E-DC56A1899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1715" y="1466396"/>
            <a:ext cx="48768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250000"/>
              </a:lnSpc>
              <a:buNone/>
            </a:pPr>
            <a:r>
              <a:rPr lang="pl-PL" dirty="0">
                <a:ea typeface="+mn-lt"/>
                <a:cs typeface="+mn-lt"/>
              </a:rPr>
              <a:t>Skupienie na funkcjach</a:t>
            </a:r>
            <a:endParaRPr lang="pl-PL"/>
          </a:p>
          <a:p>
            <a:pPr marL="0" indent="0" algn="ctr">
              <a:lnSpc>
                <a:spcPct val="250000"/>
              </a:lnSpc>
              <a:buNone/>
            </a:pPr>
            <a:r>
              <a:rPr lang="pl-PL" dirty="0">
                <a:ea typeface="+mn-lt"/>
                <a:cs typeface="+mn-lt"/>
              </a:rPr>
              <a:t>Nietykalność danych</a:t>
            </a:r>
            <a:endParaRPr lang="pl-PL"/>
          </a:p>
          <a:p>
            <a:pPr marL="0" indent="0" algn="ctr">
              <a:lnSpc>
                <a:spcPct val="250000"/>
              </a:lnSpc>
              <a:buNone/>
            </a:pPr>
            <a:r>
              <a:rPr lang="pl-PL" dirty="0">
                <a:ea typeface="+mn-lt"/>
                <a:cs typeface="+mn-lt"/>
              </a:rPr>
              <a:t>Brak efektów ubocznych</a:t>
            </a:r>
            <a:endParaRPr lang="pl-PL"/>
          </a:p>
          <a:p>
            <a:pPr marL="0" indent="0" algn="ctr">
              <a:lnSpc>
                <a:spcPct val="250000"/>
              </a:lnSpc>
              <a:buNone/>
            </a:pPr>
            <a:r>
              <a:rPr lang="pl-PL" sz="2000" dirty="0">
                <a:ea typeface="+mn-lt"/>
                <a:cs typeface="+mn-lt"/>
              </a:rPr>
              <a:t>Rekurencja i </a:t>
            </a:r>
            <a:r>
              <a:rPr lang="pl-PL" sz="2000">
                <a:ea typeface="+mn-lt"/>
                <a:cs typeface="+mn-lt"/>
              </a:rPr>
              <a:t>dopasowywanie wzorców</a:t>
            </a:r>
            <a:endParaRPr lang="pl-PL" sz="2000"/>
          </a:p>
        </p:txBody>
      </p:sp>
    </p:spTree>
    <p:extLst>
      <p:ext uri="{BB962C8B-B14F-4D97-AF65-F5344CB8AC3E}">
        <p14:creationId xmlns:p14="http://schemas.microsoft.com/office/powerpoint/2010/main" val="19024591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8DC6FCD-811B-436E-9FEE-FC957486C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C5445CD1-4DC9-8D44-866C-3AC63BCE1E39}"/>
              </a:ext>
            </a:extLst>
          </p:cNvPr>
          <p:cNvSpPr txBox="1"/>
          <p:nvPr/>
        </p:nvSpPr>
        <p:spPr>
          <a:xfrm>
            <a:off x="2762249" y="2416419"/>
            <a:ext cx="6940061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l-PL" sz="8800" b="1" dirty="0"/>
              <a:t>SKAŁADNIA</a:t>
            </a:r>
          </a:p>
        </p:txBody>
      </p:sp>
      <p:pic>
        <p:nvPicPr>
          <p:cNvPr id="8" name="Obraz 7" descr="Obraz zawierający krąg, Grafika, fioletowy, symbol&#10;&#10;Opis wygenerowany automatycznie">
            <a:extLst>
              <a:ext uri="{FF2B5EF4-FFF2-40B4-BE49-F238E27FC236}">
                <a16:creationId xmlns:a16="http://schemas.microsoft.com/office/drawing/2014/main" id="{62C2EB6B-821C-1FAD-D49A-84B28A704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43304" y="281829"/>
            <a:ext cx="5900055" cy="579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9598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Obraz zawierający tekst, zrzut ekranu, wyświetlacz, oprogramowanie&#10;&#10;Opis wygenerowany automatycznie">
            <a:extLst>
              <a:ext uri="{FF2B5EF4-FFF2-40B4-BE49-F238E27FC236}">
                <a16:creationId xmlns:a16="http://schemas.microsoft.com/office/drawing/2014/main" id="{505AFBA9-8AF9-1319-5FFB-3FAD67CB1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309" y="1117201"/>
            <a:ext cx="10421814" cy="448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298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Obraz zawierający tekst, zrzut ekranu, oprogramowanie, Czcionka&#10;&#10;Opis wygenerowany automatycznie">
            <a:extLst>
              <a:ext uri="{FF2B5EF4-FFF2-40B4-BE49-F238E27FC236}">
                <a16:creationId xmlns:a16="http://schemas.microsoft.com/office/drawing/2014/main" id="{67363427-AC81-FB37-06BE-9BB841A62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462" y="526181"/>
            <a:ext cx="10574215" cy="565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39309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2575A28D-14F8-BE70-B104-C044F1C93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062" y="436253"/>
            <a:ext cx="11148645" cy="548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5768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Obraz zawierający tekst, zrzut ekranu, wyświetlacz, oprogramowanie&#10;&#10;Opis wygenerowany automatycznie">
            <a:extLst>
              <a:ext uri="{FF2B5EF4-FFF2-40B4-BE49-F238E27FC236}">
                <a16:creationId xmlns:a16="http://schemas.microsoft.com/office/drawing/2014/main" id="{6E243005-82AE-FB61-9DEF-92A1AFAB9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508" y="293672"/>
            <a:ext cx="9530861" cy="638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80390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Obraz zawierający tekst, zrzut ekranu, wyświetlacz, oprogramowanie&#10;&#10;Opis wygenerowany automatycznie">
            <a:extLst>
              <a:ext uri="{FF2B5EF4-FFF2-40B4-BE49-F238E27FC236}">
                <a16:creationId xmlns:a16="http://schemas.microsoft.com/office/drawing/2014/main" id="{42C076DD-8CE6-8398-77FB-CBA79BDEB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93" y="1651555"/>
            <a:ext cx="10738338" cy="3719013"/>
          </a:xfrm>
          <a:prstGeom prst="rect">
            <a:avLst/>
          </a:prstGeom>
        </p:spPr>
      </p:pic>
      <p:pic>
        <p:nvPicPr>
          <p:cNvPr id="3" name="Obraz 2" descr="Obraz zawierający krąg, Grafika, fioletowy, symbol&#10;&#10;Opis wygenerowany automatycznie">
            <a:extLst>
              <a:ext uri="{FF2B5EF4-FFF2-40B4-BE49-F238E27FC236}">
                <a16:creationId xmlns:a16="http://schemas.microsoft.com/office/drawing/2014/main" id="{40F0D198-088D-1A51-71D4-30E42EA98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2333" y="534761"/>
            <a:ext cx="5900055" cy="579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58808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GradientVTI">
  <a:themeElements>
    <a:clrScheme name="Pakiet Office">
      <a:dk1>
        <a:srgbClr val="000000"/>
      </a:dk1>
      <a:lt1>
        <a:srgbClr val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Panoramiczny</PresentationFormat>
  <Paragraphs>0</Paragraphs>
  <Slides>16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7" baseType="lpstr">
      <vt:lpstr>GradientVTI</vt:lpstr>
      <vt:lpstr>Programing language F#</vt:lpstr>
      <vt:lpstr>PARA DYG MATY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DO CZEGO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/>
  <cp:lastModifiedBy/>
  <cp:revision>357</cp:revision>
  <dcterms:created xsi:type="dcterms:W3CDTF">2023-11-22T17:14:51Z</dcterms:created>
  <dcterms:modified xsi:type="dcterms:W3CDTF">2023-11-23T07:54:49Z</dcterms:modified>
</cp:coreProperties>
</file>