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98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089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04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64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63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8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978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47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623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767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42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21FA67-F04E-449E-951F-3A94542C5670}" type="datetimeFigureOut">
              <a:rPr lang="pl-PL" smtClean="0"/>
              <a:t>2015-04-19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4AB7EA-D11E-4AFE-8D40-0D4B3E82F127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07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Implementacja wzorca </a:t>
            </a:r>
            <a:r>
              <a:rPr lang="pl-PL" dirty="0" smtClean="0"/>
              <a:t>MVVM w </a:t>
            </a:r>
            <a:r>
              <a:rPr lang="pl-PL" dirty="0" err="1" smtClean="0"/>
              <a:t>Prism</a:t>
            </a:r>
            <a:r>
              <a:rPr lang="pl-PL" dirty="0" smtClean="0"/>
              <a:t> 5.0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682619" y="5750460"/>
            <a:ext cx="2509381" cy="757020"/>
          </a:xfrm>
        </p:spPr>
        <p:txBody>
          <a:bodyPr/>
          <a:lstStyle/>
          <a:p>
            <a:r>
              <a:rPr lang="pl-PL" dirty="0" smtClean="0"/>
              <a:t>Jakub Ciach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23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wzorzec MVVM?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120054"/>
            <a:ext cx="10058400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dirty="0"/>
              <a:t>Wzorzec MVVM (Model-</a:t>
            </a:r>
            <a:r>
              <a:rPr lang="pl-PL" sz="2400" dirty="0" err="1"/>
              <a:t>View</a:t>
            </a:r>
            <a:r>
              <a:rPr lang="pl-PL" sz="2400" dirty="0"/>
              <a:t>-</a:t>
            </a:r>
            <a:r>
              <a:rPr lang="pl-PL" sz="2400" dirty="0" err="1"/>
              <a:t>ViewModel</a:t>
            </a:r>
            <a:r>
              <a:rPr lang="pl-PL" sz="2400" dirty="0"/>
              <a:t>) umożliwia oddzielenie warstwy prezentacji od warstwy logiki aplikacji. Dzięki temu można w łatwy sposób stworzyć aplikację która jest testowalna, prosta w rozbudowie i pozwala na uzyskanie wysokiej </a:t>
            </a:r>
            <a:r>
              <a:rPr lang="pl-PL" sz="2400" dirty="0" err="1"/>
              <a:t>reużywalności</a:t>
            </a:r>
            <a:r>
              <a:rPr lang="pl-PL" sz="2400" dirty="0"/>
              <a:t> kodu w przyszłych projektach</a:t>
            </a:r>
            <a:r>
              <a:rPr lang="pl-PL" sz="2400" dirty="0" smtClean="0"/>
              <a:t>.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>MVVM jest bardzo popularny w środowisku programistów WPF i </a:t>
            </a:r>
            <a:r>
              <a:rPr lang="pl-PL" sz="2400" dirty="0" err="1"/>
              <a:t>Silverlight</a:t>
            </a:r>
            <a:r>
              <a:rPr lang="pl-PL" sz="2400" dirty="0"/>
              <a:t> gdyż umożliwia wykorzystanie najważniejszych atutów tego </a:t>
            </a:r>
            <a:r>
              <a:rPr lang="pl-PL" sz="2400" dirty="0" err="1"/>
              <a:t>frameworku</a:t>
            </a:r>
            <a:r>
              <a:rPr lang="pl-PL" sz="2400" dirty="0"/>
              <a:t>: bindowania, szablonów wyświetlania danych, komend (</a:t>
            </a:r>
            <a:r>
              <a:rPr lang="pl-PL" sz="2400" dirty="0" err="1"/>
              <a:t>command</a:t>
            </a:r>
            <a:r>
              <a:rPr lang="pl-PL" sz="2400" dirty="0"/>
              <a:t>), </a:t>
            </a:r>
            <a:r>
              <a:rPr lang="pl-PL" sz="2400" dirty="0" err="1"/>
              <a:t>zachowań</a:t>
            </a:r>
            <a:r>
              <a:rPr lang="pl-PL" sz="2400" dirty="0"/>
              <a:t> (</a:t>
            </a:r>
            <a:r>
              <a:rPr lang="pl-PL" sz="2400" dirty="0" err="1"/>
              <a:t>behaviors</a:t>
            </a:r>
            <a:r>
              <a:rPr lang="pl-PL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7809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Widok (</a:t>
            </a:r>
            <a:r>
              <a:rPr lang="pl-PL" dirty="0" err="1" smtClean="0"/>
              <a:t>View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089574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Zadaniem widoku, jest wyświetlenie danych (pełni on wyłącznie rolę prezentacyjną), nie wykonuje żadnej logiki biznesowej czy UI. Nie powinien również posiadać </a:t>
            </a:r>
            <a:r>
              <a:rPr lang="pl-PL" sz="2400" dirty="0" err="1"/>
              <a:t>Code</a:t>
            </a:r>
            <a:r>
              <a:rPr lang="pl-PL" sz="2400" dirty="0"/>
              <a:t> </a:t>
            </a:r>
            <a:r>
              <a:rPr lang="pl-PL" sz="2400" dirty="0" err="1"/>
              <a:t>Behind</a:t>
            </a:r>
            <a:r>
              <a:rPr lang="pl-PL" sz="2400" dirty="0"/>
              <a:t>. Widok komunikuje się wyłącznie z </a:t>
            </a:r>
            <a:r>
              <a:rPr lang="pl-PL" sz="2400" dirty="0" err="1" smtClean="0"/>
              <a:t>ViewModel</a:t>
            </a:r>
            <a:r>
              <a:rPr lang="pl-PL" sz="2400" dirty="0"/>
              <a:t> </a:t>
            </a:r>
            <a:r>
              <a:rPr lang="pl-PL" sz="2400" dirty="0" smtClean="0"/>
              <a:t>za pomocą bindowania.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42695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/>
          <a:lstStyle/>
          <a:p>
            <a:r>
              <a:rPr lang="pl-PL" dirty="0" smtClean="0"/>
              <a:t>Model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296671"/>
            <a:ext cx="10058400" cy="4023360"/>
          </a:xfrm>
        </p:spPr>
        <p:txBody>
          <a:bodyPr>
            <a:normAutofit/>
          </a:bodyPr>
          <a:lstStyle/>
          <a:p>
            <a:r>
              <a:rPr lang="pl-PL" sz="2400" dirty="0" smtClean="0"/>
              <a:t>Model zawiera całą logikę biznesową czyli </a:t>
            </a:r>
            <a:r>
              <a:rPr lang="pl-PL" sz="2400" dirty="0"/>
              <a:t>o</a:t>
            </a:r>
            <a:r>
              <a:rPr lang="pl-PL" sz="2400" dirty="0" smtClean="0"/>
              <a:t>biekty </a:t>
            </a:r>
            <a:r>
              <a:rPr lang="pl-PL" sz="2400" dirty="0"/>
              <a:t>biznesowe, serwisy i wszystko to co jest związane z danymi i procesem ich przetwarzania.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114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ModelWidoku</a:t>
            </a:r>
            <a:r>
              <a:rPr lang="pl-PL" dirty="0" smtClean="0"/>
              <a:t> (</a:t>
            </a:r>
            <a:r>
              <a:rPr lang="pl-PL" dirty="0" err="1" smtClean="0"/>
              <a:t>ViewModel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208989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J</a:t>
            </a:r>
            <a:r>
              <a:rPr lang="pl-PL" sz="2400" dirty="0" smtClean="0"/>
              <a:t>est </a:t>
            </a:r>
            <a:r>
              <a:rPr lang="pl-PL" sz="2400" dirty="0"/>
              <a:t>to warstwa pośrednia pomiędzy </a:t>
            </a:r>
            <a:r>
              <a:rPr lang="pl-PL" sz="2400" dirty="0" err="1"/>
              <a:t>View</a:t>
            </a:r>
            <a:r>
              <a:rPr lang="pl-PL" sz="2400" dirty="0"/>
              <a:t> a Modelem</a:t>
            </a:r>
            <a:r>
              <a:rPr lang="pl-PL" sz="2400" dirty="0" smtClean="0"/>
              <a:t>. </a:t>
            </a:r>
            <a:r>
              <a:rPr lang="pl-PL" sz="2400" dirty="0" err="1"/>
              <a:t>ViewModel</a:t>
            </a:r>
            <a:r>
              <a:rPr lang="pl-PL" sz="2400" dirty="0"/>
              <a:t> stanowi reprezentację tego co się dzieje w </a:t>
            </a:r>
            <a:r>
              <a:rPr lang="pl-PL" sz="2400" dirty="0" err="1"/>
              <a:t>View</a:t>
            </a:r>
            <a:r>
              <a:rPr lang="pl-PL" sz="2400" dirty="0"/>
              <a:t>, ale brak jest referencji do </a:t>
            </a:r>
            <a:r>
              <a:rPr lang="pl-PL" sz="2400" dirty="0" err="1"/>
              <a:t>View</a:t>
            </a:r>
            <a:r>
              <a:rPr lang="pl-PL" sz="2400" dirty="0"/>
              <a:t>. Do komunikacji wykorzystuje się </a:t>
            </a:r>
            <a:r>
              <a:rPr lang="pl-PL" sz="2400" dirty="0" err="1"/>
              <a:t>binding</a:t>
            </a:r>
            <a:r>
              <a:rPr lang="pl-PL" sz="2400" dirty="0"/>
              <a:t>. </a:t>
            </a:r>
            <a:r>
              <a:rPr lang="pl-PL" sz="2400" dirty="0" err="1"/>
              <a:t>ViewModel</a:t>
            </a:r>
            <a:r>
              <a:rPr lang="pl-PL" sz="2400" dirty="0"/>
              <a:t> zawiera referencje do modelu (ale model nie ma pojęcia o </a:t>
            </a:r>
            <a:r>
              <a:rPr lang="pl-PL" sz="2400" dirty="0" err="1"/>
              <a:t>ViewModelu</a:t>
            </a:r>
            <a:r>
              <a:rPr lang="pl-PL" sz="2400" dirty="0" smtClean="0"/>
              <a:t>).</a:t>
            </a:r>
          </a:p>
          <a:p>
            <a:pPr marL="0" indent="0">
              <a:buNone/>
            </a:pPr>
            <a:r>
              <a:rPr lang="pl-PL" sz="2400" dirty="0" err="1" smtClean="0"/>
              <a:t>ViewModel</a:t>
            </a:r>
            <a:r>
              <a:rPr lang="pl-PL" sz="2400" dirty="0" smtClean="0"/>
              <a:t> powinien dziedziczyć po </a:t>
            </a:r>
            <a:r>
              <a:rPr lang="pl-PL" sz="2400" smtClean="0"/>
              <a:t>INotifyPropertyChanged</a:t>
            </a: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644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działania</a:t>
            </a:r>
            <a:endParaRPr lang="pl-PL" dirty="0"/>
          </a:p>
        </p:txBody>
      </p:sp>
      <p:pic>
        <p:nvPicPr>
          <p:cNvPr id="1026" name="Picture 2" descr="https://i-msdn.sec.s-msft.com/dynimg/IC5576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997" y="2054268"/>
            <a:ext cx="1936272" cy="382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60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7760" y="484822"/>
            <a:ext cx="10515600" cy="1325563"/>
          </a:xfrm>
        </p:spPr>
        <p:txBody>
          <a:bodyPr/>
          <a:lstStyle/>
          <a:p>
            <a:r>
              <a:rPr lang="pl-PL" dirty="0" err="1" smtClean="0"/>
              <a:t>Prism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02080" y="2323952"/>
            <a:ext cx="10515600" cy="3234890"/>
          </a:xfrm>
        </p:spPr>
        <p:txBody>
          <a:bodyPr/>
          <a:lstStyle/>
          <a:p>
            <a:pPr fontAlgn="ctr"/>
            <a:r>
              <a:rPr lang="pl-PL" dirty="0" smtClean="0"/>
              <a:t>-</a:t>
            </a:r>
            <a:r>
              <a:rPr lang="pl-PL" dirty="0" err="1" smtClean="0"/>
              <a:t>DelegateCommand</a:t>
            </a:r>
            <a:endParaRPr lang="pl-PL" dirty="0"/>
          </a:p>
          <a:p>
            <a:pPr fontAlgn="ctr"/>
            <a:r>
              <a:rPr lang="pl-PL" dirty="0" smtClean="0"/>
              <a:t>-</a:t>
            </a:r>
            <a:r>
              <a:rPr lang="pl-PL" dirty="0" err="1" smtClean="0"/>
              <a:t>CompositeCommand</a:t>
            </a:r>
            <a:endParaRPr lang="pl-PL" dirty="0"/>
          </a:p>
          <a:p>
            <a:pPr fontAlgn="ctr"/>
            <a:r>
              <a:rPr lang="pl-PL" dirty="0" smtClean="0"/>
              <a:t>-</a:t>
            </a:r>
            <a:r>
              <a:rPr lang="pl-PL" dirty="0" err="1" smtClean="0"/>
              <a:t>BindableBase</a:t>
            </a:r>
            <a:endParaRPr lang="pl-PL" dirty="0"/>
          </a:p>
          <a:p>
            <a:pPr fontAlgn="ctr"/>
            <a:r>
              <a:rPr lang="pl-PL" dirty="0" smtClean="0"/>
              <a:t>-</a:t>
            </a:r>
            <a:r>
              <a:rPr lang="pl-PL" dirty="0" err="1" smtClean="0"/>
              <a:t>PropertySupport</a:t>
            </a:r>
            <a:endParaRPr lang="pl-PL" dirty="0"/>
          </a:p>
          <a:p>
            <a:pPr fontAlgn="ctr"/>
            <a:r>
              <a:rPr lang="pl-PL" dirty="0" smtClean="0"/>
              <a:t>-</a:t>
            </a:r>
            <a:r>
              <a:rPr lang="pl-PL" dirty="0" err="1" smtClean="0"/>
              <a:t>ViewModelLocationProvider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619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046150"/>
            <a:ext cx="10058400" cy="4023360"/>
          </a:xfrm>
        </p:spPr>
        <p:txBody>
          <a:bodyPr/>
          <a:lstStyle/>
          <a:p>
            <a:r>
              <a:rPr lang="pl-PL" dirty="0" smtClean="0"/>
              <a:t>- www.msdn.microsoft.com/en-us/library/gg406140.aspx</a:t>
            </a:r>
          </a:p>
          <a:p>
            <a:r>
              <a:rPr lang="pl-PL" dirty="0"/>
              <a:t>- </a:t>
            </a:r>
            <a:r>
              <a:rPr lang="pl-PL" dirty="0" smtClean="0"/>
              <a:t>www.wojciechpitek.com/2014/08/25/wpf-mvvma-czas-zaczac</a:t>
            </a:r>
          </a:p>
          <a:p>
            <a:r>
              <a:rPr lang="pl-PL" dirty="0"/>
              <a:t>- </a:t>
            </a:r>
            <a:r>
              <a:rPr lang="pl-PL" dirty="0" smtClean="0"/>
              <a:t>www.brianlagunas.com/getting-started-prisms-new-viewmodellocator</a:t>
            </a:r>
            <a:r>
              <a:rPr lang="pl-PL" dirty="0"/>
              <a:t>/</a:t>
            </a:r>
            <a:endParaRPr lang="pl-PL" dirty="0" smtClean="0"/>
          </a:p>
          <a:p>
            <a:r>
              <a:rPr lang="pl-PL" dirty="0"/>
              <a:t>- https://pnpmvvm.codeplex.com/</a:t>
            </a:r>
          </a:p>
        </p:txBody>
      </p:sp>
    </p:spTree>
    <p:extLst>
      <p:ext uri="{BB962C8B-B14F-4D97-AF65-F5344CB8AC3E}">
        <p14:creationId xmlns:p14="http://schemas.microsoft.com/office/powerpoint/2010/main" val="24120823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1215</TotalTime>
  <Words>185</Words>
  <Application>Microsoft Office PowerPoint</Application>
  <PresentationFormat>Panoramiczny</PresentationFormat>
  <Paragraphs>23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Retrospekcja</vt:lpstr>
      <vt:lpstr>Implementacja wzorca MVVM w Prism 5.0</vt:lpstr>
      <vt:lpstr>Czym jest wzorzec MVVM?</vt:lpstr>
      <vt:lpstr>Widok (View)</vt:lpstr>
      <vt:lpstr>Model</vt:lpstr>
      <vt:lpstr>ModelWidoku (ViewModel)</vt:lpstr>
      <vt:lpstr>Zasada działania</vt:lpstr>
      <vt:lpstr>Prism</vt:lpstr>
      <vt:lpstr>Źródła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Implementacja wzorca MVVM</dc:title>
  <dc:creator>Jakub Ciach</dc:creator>
  <cp:lastModifiedBy>Jakub Ciach</cp:lastModifiedBy>
  <cp:revision>16</cp:revision>
  <dcterms:created xsi:type="dcterms:W3CDTF">2015-04-19T11:25:27Z</dcterms:created>
  <dcterms:modified xsi:type="dcterms:W3CDTF">2015-04-20T09:50:59Z</dcterms:modified>
</cp:coreProperties>
</file>