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
  </p:notesMasterIdLst>
  <p:sldIdLst>
    <p:sldId id="256" r:id="rId2"/>
    <p:sldId id="257" r:id="rId3"/>
    <p:sldId id="258"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192" autoAdjust="0"/>
  </p:normalViewPr>
  <p:slideViewPr>
    <p:cSldViewPr>
      <p:cViewPr varScale="1">
        <p:scale>
          <a:sx n="91" d="100"/>
          <a:sy n="91" d="100"/>
        </p:scale>
        <p:origin x="-22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F8ED71-54AA-4D4B-A1C6-084CB42858A5}" type="datetimeFigureOut">
              <a:rPr lang="pl-PL" smtClean="0"/>
              <a:t>2014-04-27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0AFC6-0B6D-4FED-8F1E-3D65479DC65E}"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1" dirty="0" smtClean="0"/>
              <a:t>Klasyczne MVC</a:t>
            </a:r>
          </a:p>
          <a:p>
            <a:r>
              <a:rPr lang="pl-PL" dirty="0" smtClean="0"/>
              <a:t>Założenia wzorca </a:t>
            </a:r>
            <a:r>
              <a:rPr lang="pl-PL" dirty="0" err="1" smtClean="0"/>
              <a:t>Model-Widok-Kontroler</a:t>
            </a:r>
            <a:r>
              <a:rPr lang="pl-PL" dirty="0" smtClean="0"/>
              <a:t> są generalnie bardzo proste</a:t>
            </a:r>
          </a:p>
          <a:p>
            <a:r>
              <a:rPr lang="pl-PL" b="1" dirty="0" smtClean="0"/>
              <a:t>Model</a:t>
            </a:r>
            <a:r>
              <a:rPr lang="pl-PL" dirty="0" smtClean="0"/>
              <a:t> - reprezentuje naszą logikę biznesową. Tutaj znajdują się wszelkie obiekty, które służą do wykonywania wszelkich operacji związanych z implementacją funkcjonalności naszej aplikacji.</a:t>
            </a:r>
          </a:p>
          <a:p>
            <a:r>
              <a:rPr lang="pl-PL" b="1" dirty="0" smtClean="0"/>
              <a:t>Widok</a:t>
            </a:r>
            <a:r>
              <a:rPr lang="pl-PL" dirty="0" smtClean="0"/>
              <a:t> - warstwa prezentacji. Widok odpowiedzialny jest za prezentację użytkownikowi wyników działania logiki biznesowej (Modelu).</a:t>
            </a:r>
          </a:p>
          <a:p>
            <a:r>
              <a:rPr lang="pl-PL" b="1" dirty="0" smtClean="0"/>
              <a:t>Kontroler</a:t>
            </a:r>
            <a:r>
              <a:rPr lang="pl-PL" dirty="0" smtClean="0"/>
              <a:t> - obsługuje żądania użytkownika. Wszelkie żądania deleguje do odpowiednich metod Modelu.</a:t>
            </a:r>
          </a:p>
          <a:p>
            <a:endParaRPr lang="pl-PL" dirty="0" smtClean="0"/>
          </a:p>
        </p:txBody>
      </p:sp>
      <p:sp>
        <p:nvSpPr>
          <p:cNvPr id="4" name="Symbol zastępczy numeru slajdu 3"/>
          <p:cNvSpPr>
            <a:spLocks noGrp="1"/>
          </p:cNvSpPr>
          <p:nvPr>
            <p:ph type="sldNum" sz="quarter" idx="10"/>
          </p:nvPr>
        </p:nvSpPr>
        <p:spPr/>
        <p:txBody>
          <a:bodyPr/>
          <a:lstStyle/>
          <a:p>
            <a:fld id="{3120AFC6-0B6D-4FED-8F1E-3D65479DC65E}" type="slidenum">
              <a:rPr lang="pl-PL" smtClean="0"/>
              <a:t>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endParaRPr lang="pl-PL" dirty="0" smtClean="0"/>
          </a:p>
          <a:p>
            <a:r>
              <a:rPr lang="pl-PL" dirty="0" smtClean="0"/>
              <a:t>Reasumując Model to jest cała logika biznesowa aplikacji wraz z mapowaniem obiektowo-relacyjnym. To jest też stała część naszej aplikacji, w tym sensie, że powinniśmy móc dowolnie wymieniać pozostałe części (Widok i Kontrolery), a aplikacja nadal powinna robić to samo</a:t>
            </a:r>
          </a:p>
          <a:p>
            <a:endParaRPr lang="pl-PL" dirty="0" smtClean="0"/>
          </a:p>
          <a:p>
            <a:r>
              <a:rPr lang="pl-PL" dirty="0" smtClean="0"/>
              <a:t>Czyli do poprawnej pracy nie wymaga obecności dwóch pozostałych części</a:t>
            </a:r>
          </a:p>
          <a:p>
            <a:endParaRPr lang="pl-PL" dirty="0" smtClean="0"/>
          </a:p>
          <a:p>
            <a:r>
              <a:rPr lang="pl-PL" b="1" dirty="0" smtClean="0"/>
              <a:t>Pasywny model</a:t>
            </a:r>
          </a:p>
          <a:p>
            <a:r>
              <a:rPr lang="pl-PL" dirty="0" smtClean="0"/>
              <a:t>Model pasywny reprezentuje elementy, które nigdy samoczynnie nie zmieniają swojego stanu. Żądanie zmiany stanu i wykonania jakichś operacji pochodzi zawsze z kontrolera oraz z widoku,</a:t>
            </a:r>
            <a:r>
              <a:rPr lang="pl-PL" baseline="0" dirty="0" smtClean="0"/>
              <a:t> </a:t>
            </a:r>
            <a:r>
              <a:rPr lang="pl-PL" dirty="0" smtClean="0"/>
              <a:t>zatem nie ma potrzeby, by model musiał samodzielnie komunikować się z nimi. Przykładem może być model tekstu w edytorze. Wpisany tekst może ulec zmianie wyłącznie na żądanie kontrolera, który odebrał sygnał o naciśnięciu litery na klawiaturze. Kontroler sam powiadomi widok, że główne pole edytora musi być odświeżone. Nigdy nie dojdzie do sytuacji, w której tekst zmieni się samoczynnie i to model będzie musiał poinformować kontroler, że należy odświeżyć wyświetlany tekst.</a:t>
            </a:r>
          </a:p>
          <a:p>
            <a:endParaRPr lang="pl-PL" dirty="0" smtClean="0"/>
          </a:p>
          <a:p>
            <a:r>
              <a:rPr lang="pl-PL" b="1" dirty="0" smtClean="0"/>
              <a:t>Aktywny model</a:t>
            </a:r>
          </a:p>
          <a:p>
            <a:r>
              <a:rPr lang="pl-PL" dirty="0" smtClean="0"/>
              <a:t>Aktywny model reprezentuje elementy, które mogą samoczynnie zmienić stan niezależnie od akcji wykonywanych przez użytkownika. Zmiana stanu najczęściej wymusza odświeżenie interfejsu użytkownika, dlatego aktywny model musi posiadać mechanizm, który umożliwi mu poinformowanie kontrolera o określonym wydarzeniu. Przykładem aktywnego modelu może być operacja kopiowania plików. Wraz z postępem kopiowania należy odświeżać pasek postępu, a dodatkowo aplikacja musi zostać powiadomiona o zakończeniu procesu kopiowania. W tym przypadku sygnały sterujące dla kontrolera muszą pochodzić z modelu.</a:t>
            </a:r>
          </a:p>
          <a:p>
            <a:endParaRPr lang="pl-PL" dirty="0"/>
          </a:p>
        </p:txBody>
      </p:sp>
      <p:sp>
        <p:nvSpPr>
          <p:cNvPr id="4" name="Symbol zastępczy numeru slajdu 3"/>
          <p:cNvSpPr>
            <a:spLocks noGrp="1"/>
          </p:cNvSpPr>
          <p:nvPr>
            <p:ph type="sldNum" sz="quarter" idx="10"/>
          </p:nvPr>
        </p:nvSpPr>
        <p:spPr/>
        <p:txBody>
          <a:bodyPr/>
          <a:lstStyle/>
          <a:p>
            <a:fld id="{3120AFC6-0B6D-4FED-8F1E-3D65479DC65E}" type="slidenum">
              <a:rPr lang="pl-PL" smtClean="0"/>
              <a:t>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D3EE8F8E-A976-4FE0-A23D-01128FEA04FB}" type="datetimeFigureOut">
              <a:rPr lang="pl-PL" smtClean="0"/>
              <a:pPr/>
              <a:t>2014-04-27</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BB288115-DE90-42E7-BDBA-76C04BB94E8D}"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3EE8F8E-A976-4FE0-A23D-01128FEA04FB}" type="datetimeFigureOut">
              <a:rPr lang="pl-PL" smtClean="0"/>
              <a:pPr/>
              <a:t>2014-04-27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288115-DE90-42E7-BDBA-76C04BB94E8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3EE8F8E-A976-4FE0-A23D-01128FEA04FB}" type="datetimeFigureOut">
              <a:rPr lang="pl-PL" smtClean="0"/>
              <a:pPr/>
              <a:t>2014-04-27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288115-DE90-42E7-BDBA-76C04BB94E8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D3EE8F8E-A976-4FE0-A23D-01128FEA04FB}" type="datetimeFigureOut">
              <a:rPr lang="pl-PL" smtClean="0"/>
              <a:pPr/>
              <a:t>2014-04-27</a:t>
            </a:fld>
            <a:endParaRPr lang="pl-PL"/>
          </a:p>
        </p:txBody>
      </p:sp>
      <p:sp>
        <p:nvSpPr>
          <p:cNvPr id="9" name="Symbol zastępczy numeru slajdu 8"/>
          <p:cNvSpPr>
            <a:spLocks noGrp="1"/>
          </p:cNvSpPr>
          <p:nvPr>
            <p:ph type="sldNum" sz="quarter" idx="15"/>
          </p:nvPr>
        </p:nvSpPr>
        <p:spPr/>
        <p:txBody>
          <a:bodyPr rtlCol="0"/>
          <a:lstStyle/>
          <a:p>
            <a:fld id="{BB288115-DE90-42E7-BDBA-76C04BB94E8D}"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D3EE8F8E-A976-4FE0-A23D-01128FEA04FB}" type="datetimeFigureOut">
              <a:rPr lang="pl-PL" smtClean="0"/>
              <a:pPr/>
              <a:t>2014-04-27</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BB288115-DE90-42E7-BDBA-76C04BB94E8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D3EE8F8E-A976-4FE0-A23D-01128FEA04FB}" type="datetimeFigureOut">
              <a:rPr lang="pl-PL" smtClean="0"/>
              <a:pPr/>
              <a:t>2014-04-27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288115-DE90-42E7-BDBA-76C04BB94E8D}"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D3EE8F8E-A976-4FE0-A23D-01128FEA04FB}" type="datetimeFigureOut">
              <a:rPr lang="pl-PL" smtClean="0"/>
              <a:pPr/>
              <a:t>2014-04-27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B288115-DE90-42E7-BDBA-76C04BB94E8D}"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D3EE8F8E-A976-4FE0-A23D-01128FEA04FB}" type="datetimeFigureOut">
              <a:rPr lang="pl-PL" smtClean="0"/>
              <a:pPr/>
              <a:t>2014-04-27</a:t>
            </a:fld>
            <a:endParaRPr lang="pl-PL"/>
          </a:p>
        </p:txBody>
      </p:sp>
      <p:sp>
        <p:nvSpPr>
          <p:cNvPr id="7" name="Symbol zastępczy numeru slajdu 6"/>
          <p:cNvSpPr>
            <a:spLocks noGrp="1"/>
          </p:cNvSpPr>
          <p:nvPr>
            <p:ph type="sldNum" sz="quarter" idx="11"/>
          </p:nvPr>
        </p:nvSpPr>
        <p:spPr/>
        <p:txBody>
          <a:bodyPr rtlCol="0"/>
          <a:lstStyle/>
          <a:p>
            <a:fld id="{BB288115-DE90-42E7-BDBA-76C04BB94E8D}"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3EE8F8E-A976-4FE0-A23D-01128FEA04FB}" type="datetimeFigureOut">
              <a:rPr lang="pl-PL" smtClean="0"/>
              <a:pPr/>
              <a:t>2014-04-27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B288115-DE90-42E7-BDBA-76C04BB94E8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D3EE8F8E-A976-4FE0-A23D-01128FEA04FB}" type="datetimeFigureOut">
              <a:rPr lang="pl-PL" smtClean="0"/>
              <a:pPr/>
              <a:t>2014-04-27</a:t>
            </a:fld>
            <a:endParaRPr lang="pl-PL"/>
          </a:p>
        </p:txBody>
      </p:sp>
      <p:sp>
        <p:nvSpPr>
          <p:cNvPr id="22" name="Symbol zastępczy numeru slajdu 21"/>
          <p:cNvSpPr>
            <a:spLocks noGrp="1"/>
          </p:cNvSpPr>
          <p:nvPr>
            <p:ph type="sldNum" sz="quarter" idx="15"/>
          </p:nvPr>
        </p:nvSpPr>
        <p:spPr/>
        <p:txBody>
          <a:bodyPr rtlCol="0"/>
          <a:lstStyle/>
          <a:p>
            <a:fld id="{BB288115-DE90-42E7-BDBA-76C04BB94E8D}"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D3EE8F8E-A976-4FE0-A23D-01128FEA04FB}" type="datetimeFigureOut">
              <a:rPr lang="pl-PL" smtClean="0"/>
              <a:pPr/>
              <a:t>2014-04-27</a:t>
            </a:fld>
            <a:endParaRPr lang="pl-PL"/>
          </a:p>
        </p:txBody>
      </p:sp>
      <p:sp>
        <p:nvSpPr>
          <p:cNvPr id="18" name="Symbol zastępczy numeru slajdu 17"/>
          <p:cNvSpPr>
            <a:spLocks noGrp="1"/>
          </p:cNvSpPr>
          <p:nvPr>
            <p:ph type="sldNum" sz="quarter" idx="11"/>
          </p:nvPr>
        </p:nvSpPr>
        <p:spPr/>
        <p:txBody>
          <a:bodyPr rtlCol="0"/>
          <a:lstStyle/>
          <a:p>
            <a:fld id="{BB288115-DE90-42E7-BDBA-76C04BB94E8D}"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EE8F8E-A976-4FE0-A23D-01128FEA04FB}" type="datetimeFigureOut">
              <a:rPr lang="pl-PL" smtClean="0"/>
              <a:pPr/>
              <a:t>2014-04-27</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288115-DE90-42E7-BDBA-76C04BB94E8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ASP.NET </a:t>
            </a:r>
            <a:r>
              <a:rPr lang="pl-PL" dirty="0" smtClean="0"/>
              <a:t>MVC - Model</a:t>
            </a:r>
            <a:endParaRPr lang="pl-PL" dirty="0"/>
          </a:p>
        </p:txBody>
      </p:sp>
      <p:sp>
        <p:nvSpPr>
          <p:cNvPr id="3" name="Podtytuł 2"/>
          <p:cNvSpPr>
            <a:spLocks noGrp="1"/>
          </p:cNvSpPr>
          <p:nvPr>
            <p:ph type="subTitle" idx="1"/>
          </p:nvPr>
        </p:nvSpPr>
        <p:spPr/>
        <p:txBody>
          <a:bodyPr/>
          <a:lstStyle/>
          <a:p>
            <a:r>
              <a:rPr lang="pl-PL" dirty="0" smtClean="0"/>
              <a:t>Łukasz Dzwonkowski</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ASP.NET MVC</a:t>
            </a:r>
            <a:endParaRPr lang="pl-PL" dirty="0"/>
          </a:p>
        </p:txBody>
      </p:sp>
      <p:pic>
        <p:nvPicPr>
          <p:cNvPr id="1026" name="Picture 2" descr="Schemat klasycznego MVC"/>
          <p:cNvPicPr>
            <a:picLocks noChangeAspect="1" noChangeArrowheads="1"/>
          </p:cNvPicPr>
          <p:nvPr/>
        </p:nvPicPr>
        <p:blipFill>
          <a:blip r:embed="rId3" cstate="print"/>
          <a:srcRect/>
          <a:stretch>
            <a:fillRect/>
          </a:stretch>
        </p:blipFill>
        <p:spPr bwMode="auto">
          <a:xfrm>
            <a:off x="2500298" y="2071678"/>
            <a:ext cx="4152900" cy="34099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6182" y="928670"/>
            <a:ext cx="1828784" cy="631844"/>
          </a:xfrm>
        </p:spPr>
        <p:txBody>
          <a:bodyPr/>
          <a:lstStyle/>
          <a:p>
            <a:r>
              <a:rPr lang="pl-PL" dirty="0" smtClean="0"/>
              <a:t>Model</a:t>
            </a:r>
            <a:endParaRPr lang="pl-PL" dirty="0"/>
          </a:p>
        </p:txBody>
      </p:sp>
      <p:cxnSp>
        <p:nvCxnSpPr>
          <p:cNvPr id="5" name="Łącznik prosty ze strzałką 4"/>
          <p:cNvCxnSpPr/>
          <p:nvPr/>
        </p:nvCxnSpPr>
        <p:spPr>
          <a:xfrm rot="5400000">
            <a:off x="2607455" y="1893083"/>
            <a:ext cx="1285884"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4714876" y="1785926"/>
            <a:ext cx="1357322"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1357290" y="3143248"/>
            <a:ext cx="1643074" cy="369332"/>
          </a:xfrm>
          <a:prstGeom prst="rect">
            <a:avLst/>
          </a:prstGeom>
          <a:noFill/>
        </p:spPr>
        <p:txBody>
          <a:bodyPr wrap="square" rtlCol="0">
            <a:spAutoFit/>
          </a:bodyPr>
          <a:lstStyle/>
          <a:p>
            <a:r>
              <a:rPr lang="pl-PL" dirty="0" smtClean="0"/>
              <a:t>pasywny</a:t>
            </a:r>
            <a:endParaRPr lang="pl-PL" dirty="0"/>
          </a:p>
        </p:txBody>
      </p:sp>
      <p:sp>
        <p:nvSpPr>
          <p:cNvPr id="11" name="pole tekstowe 10"/>
          <p:cNvSpPr txBox="1"/>
          <p:nvPr/>
        </p:nvSpPr>
        <p:spPr>
          <a:xfrm>
            <a:off x="5857884" y="3286124"/>
            <a:ext cx="1018227" cy="369332"/>
          </a:xfrm>
          <a:prstGeom prst="rect">
            <a:avLst/>
          </a:prstGeom>
          <a:noFill/>
        </p:spPr>
        <p:txBody>
          <a:bodyPr wrap="none" rtlCol="0">
            <a:spAutoFit/>
          </a:bodyPr>
          <a:lstStyle/>
          <a:p>
            <a:r>
              <a:rPr lang="pl-PL" dirty="0" smtClean="0"/>
              <a:t>aktywny</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TotalTime>
  <Words>328</Words>
  <Application>Microsoft Office PowerPoint</Application>
  <PresentationFormat>Pokaz na ekranie (4:3)</PresentationFormat>
  <Paragraphs>23</Paragraphs>
  <Slides>3</Slides>
  <Notes>2</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Wykusz</vt:lpstr>
      <vt:lpstr>ASP.NET MVC - Model</vt:lpstr>
      <vt:lpstr>ASP.NET MVC</vt:lpstr>
      <vt:lpstr>Model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dc:title>
  <dc:creator>Lukasz</dc:creator>
  <cp:lastModifiedBy>Lukasz</cp:lastModifiedBy>
  <cp:revision>12</cp:revision>
  <dcterms:created xsi:type="dcterms:W3CDTF">2014-04-26T13:14:48Z</dcterms:created>
  <dcterms:modified xsi:type="dcterms:W3CDTF">2014-04-27T21:03:12Z</dcterms:modified>
</cp:coreProperties>
</file>