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BD2CAC-D02D-4757-A4CC-97185252E4CF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EC247-7668-49A1-8737-ECE56898A1D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698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AA394-4DF7-4004-9634-95B0373BBE9E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7BD5-BA0A-42BA-A22E-5708399F9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996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AA394-4DF7-4004-9634-95B0373BBE9E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7BD5-BA0A-42BA-A22E-5708399F9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215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AA394-4DF7-4004-9634-95B0373BBE9E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7BD5-BA0A-42BA-A22E-5708399F9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0364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AA394-4DF7-4004-9634-95B0373BBE9E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7BD5-BA0A-42BA-A22E-5708399F9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1574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AA394-4DF7-4004-9634-95B0373BBE9E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7BD5-BA0A-42BA-A22E-5708399F9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549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AA394-4DF7-4004-9634-95B0373BBE9E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7BD5-BA0A-42BA-A22E-5708399F9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4011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090857-694B-4B31-809C-BB60C3401A00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2B551-609A-473C-BE0B-F2AB20257D8D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030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1775FA-4589-45BA-87D0-6ED9A28A903E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3EAB0-E795-4E45-B7F1-92C2E3BA7F5A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0382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862E0A-D04F-4E1A-BFEC-FA77E9CB323C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99756-A792-4A7D-B880-B494041BB8D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29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3BD9AC-0276-4B02-BBF1-BF85D0F3CE0B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07D68-F063-47E7-92A9-F25CDFA25259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004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332507-FE4F-4985-A0D1-E2E9743DBB08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1DE7F-3BD6-46CB-954B-B0BA2F24C99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98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370C1A-B17F-4EFE-B148-E6E4C34E6D44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69DC54-8E7B-4300-932C-4E7B02F7508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33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EF5810-C8A8-458C-8737-9A146CD6F904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7BBC5-067A-4642-8417-A370BC0C725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922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117F0-F800-471F-ABC7-91806AD3424A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D277A-A264-42D2-9DCE-8F0F36F574FA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203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658B6-EB14-4A04-AC9B-2623F07242D6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A7F19-14F0-42F3-BC2D-0F1A2BD17C2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0982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DA3407-28EE-4064-BB59-7667AA3F6476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08E3E-AA04-4DED-8C35-FF2152E029C0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247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fld id="{432AA394-4DF7-4004-9634-95B0373BBE9E}" type="datetimeFigureOut">
              <a:rPr lang="pl-PL" smtClean="0"/>
              <a:pPr>
                <a:defRPr/>
              </a:pPr>
              <a:t>2014-04-13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fld id="{08917BD5-BA0A-42BA-A22E-5708399F9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0974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838200" y="593725"/>
            <a:ext cx="10515600" cy="5358039"/>
          </a:xfrm>
        </p:spPr>
        <p:txBody>
          <a:bodyPr/>
          <a:lstStyle/>
          <a:p>
            <a:pPr algn="ctr"/>
            <a:r>
              <a:rPr lang="pl-PL" b="1" dirty="0" smtClean="0"/>
              <a:t>Podstawowe aspekty projektu aplikacji ASP.NET MVC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838200" y="659040"/>
            <a:ext cx="10515600" cy="1296000"/>
          </a:xfrm>
        </p:spPr>
        <p:txBody>
          <a:bodyPr/>
          <a:lstStyle/>
          <a:p>
            <a:pPr algn="ctr"/>
            <a:r>
              <a:rPr lang="pl-PL" dirty="0" smtClean="0"/>
              <a:t>Cele </a:t>
            </a:r>
            <a:r>
              <a:rPr lang="pl-PL" b="1" dirty="0" smtClean="0"/>
              <a:t>MVC</a:t>
            </a:r>
            <a:endParaRPr lang="pl-PL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696196" y="2359479"/>
            <a:ext cx="8799608" cy="3923620"/>
          </a:xfrm>
        </p:spPr>
        <p:txBody>
          <a:bodyPr/>
          <a:lstStyle/>
          <a:p>
            <a:r>
              <a:rPr lang="pl-PL" smtClean="0"/>
              <a:t>Separacja warstw aplikacji - sprawniejszy proces zarządzania oraz utrzymywania  złożoności aplikacji</a:t>
            </a:r>
          </a:p>
          <a:p>
            <a:r>
              <a:rPr lang="pl-PL" smtClean="0"/>
              <a:t>Technika TDD (ang. Test-Driven Development) – podejście umożliwiające łatwiejsze testowanie, dzięki testom jednostkowym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37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199" y="1124404"/>
            <a:ext cx="10515600" cy="1296000"/>
          </a:xfrm>
        </p:spPr>
        <p:txBody>
          <a:bodyPr/>
          <a:lstStyle/>
          <a:p>
            <a:pPr algn="ctr"/>
            <a:r>
              <a:rPr lang="pl-PL" dirty="0" smtClean="0"/>
              <a:t>Komponenty </a:t>
            </a:r>
            <a:r>
              <a:rPr lang="pl-PL" b="1" dirty="0" smtClean="0"/>
              <a:t>MVC</a:t>
            </a:r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892447" y="3908651"/>
            <a:ext cx="2407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Kontroler</a:t>
            </a:r>
            <a:endParaRPr lang="pl-PL" sz="3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38200" y="3908650"/>
            <a:ext cx="1915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Widok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9505949" y="3908652"/>
            <a:ext cx="1847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Model</a:t>
            </a:r>
            <a:endParaRPr lang="pl-PL" sz="3600" dirty="0"/>
          </a:p>
        </p:txBody>
      </p:sp>
      <p:cxnSp>
        <p:nvCxnSpPr>
          <p:cNvPr id="10" name="Łącznik prosty ze strzałką 9"/>
          <p:cNvCxnSpPr>
            <a:stCxn id="7" idx="3"/>
            <a:endCxn id="6" idx="1"/>
          </p:cNvCxnSpPr>
          <p:nvPr/>
        </p:nvCxnSpPr>
        <p:spPr>
          <a:xfrm>
            <a:off x="2754088" y="4231816"/>
            <a:ext cx="2138359" cy="1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7333571" y="4231814"/>
            <a:ext cx="2138359" cy="1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6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89717"/>
            <a:ext cx="10515600" cy="1296000"/>
          </a:xfrm>
        </p:spPr>
        <p:txBody>
          <a:bodyPr/>
          <a:lstStyle/>
          <a:p>
            <a:pPr algn="ctr"/>
            <a:r>
              <a:rPr lang="pl-PL" dirty="0" smtClean="0"/>
              <a:t>Kontroler (ang. </a:t>
            </a:r>
            <a:r>
              <a:rPr lang="pl-PL" b="1" dirty="0" smtClean="0"/>
              <a:t>C</a:t>
            </a:r>
            <a:r>
              <a:rPr lang="pl-PL" dirty="0" smtClean="0"/>
              <a:t>ontroller 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0000" y="3037113"/>
            <a:ext cx="10233800" cy="3303135"/>
          </a:xfrm>
        </p:spPr>
        <p:txBody>
          <a:bodyPr/>
          <a:lstStyle/>
          <a:p>
            <a:r>
              <a:rPr lang="pl-PL" dirty="0" smtClean="0"/>
              <a:t>Nadzoruje „dialog z użytkownikiem”</a:t>
            </a:r>
          </a:p>
          <a:p>
            <a:r>
              <a:rPr lang="pl-PL" dirty="0" smtClean="0"/>
              <a:t>Weryfikuje dane użytkownika i wysyła je do modelu</a:t>
            </a:r>
          </a:p>
          <a:p>
            <a:r>
              <a:rPr lang="pl-PL" dirty="0" smtClean="0"/>
              <a:t>Informacje o zmianie stanu modelu wysyła do widoku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877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083581"/>
            <a:ext cx="10515600" cy="1296000"/>
          </a:xfrm>
        </p:spPr>
        <p:txBody>
          <a:bodyPr/>
          <a:lstStyle/>
          <a:p>
            <a:pPr algn="ctr"/>
            <a:r>
              <a:rPr lang="pl-PL" dirty="0" smtClean="0"/>
              <a:t>Widok (ang. </a:t>
            </a:r>
            <a:r>
              <a:rPr lang="pl-PL" b="1" dirty="0" err="1" smtClean="0"/>
              <a:t>V</a:t>
            </a:r>
            <a:r>
              <a:rPr lang="pl-PL" dirty="0" err="1" smtClean="0"/>
              <a:t>iew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0000" y="3110592"/>
            <a:ext cx="10233800" cy="3102429"/>
          </a:xfrm>
        </p:spPr>
        <p:txBody>
          <a:bodyPr/>
          <a:lstStyle/>
          <a:p>
            <a:r>
              <a:rPr lang="pl-PL" dirty="0" smtClean="0"/>
              <a:t>Warstwa prezentacji aplikacji </a:t>
            </a:r>
          </a:p>
          <a:p>
            <a:r>
              <a:rPr lang="pl-PL" dirty="0" smtClean="0"/>
              <a:t>Odpowiedzialny za interfejs użytkownika </a:t>
            </a:r>
          </a:p>
          <a:p>
            <a:r>
              <a:rPr lang="pl-PL" dirty="0" smtClean="0"/>
              <a:t>Wyświetla informacje pobrane od kontrolera </a:t>
            </a:r>
          </a:p>
          <a:p>
            <a:r>
              <a:rPr lang="pl-PL" dirty="0" smtClean="0"/>
              <a:t>Przekazuje żądania użytkownika do aplikacji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117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0421" y="1353004"/>
            <a:ext cx="10515600" cy="1296000"/>
          </a:xfrm>
        </p:spPr>
        <p:txBody>
          <a:bodyPr/>
          <a:lstStyle/>
          <a:p>
            <a:pPr algn="ctr"/>
            <a:r>
              <a:rPr lang="pl-PL" b="1" dirty="0" smtClean="0"/>
              <a:t>M</a:t>
            </a:r>
            <a:r>
              <a:rPr lang="pl-PL" dirty="0" smtClean="0"/>
              <a:t>odel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0000" y="3257549"/>
            <a:ext cx="10233800" cy="2919413"/>
          </a:xfrm>
        </p:spPr>
        <p:txBody>
          <a:bodyPr/>
          <a:lstStyle/>
          <a:p>
            <a:r>
              <a:rPr lang="pl-PL" dirty="0" smtClean="0"/>
              <a:t>Reprezentuje stan aplikacji</a:t>
            </a:r>
          </a:p>
          <a:p>
            <a:r>
              <a:rPr lang="pl-PL" dirty="0" smtClean="0"/>
              <a:t>Przetwarza logikę bazodanową</a:t>
            </a:r>
          </a:p>
          <a:p>
            <a:r>
              <a:rPr lang="pl-PL" dirty="0"/>
              <a:t>P</a:t>
            </a:r>
            <a:r>
              <a:rPr lang="pl-PL" dirty="0" smtClean="0"/>
              <a:t>obiera, edytuje</a:t>
            </a:r>
            <a:r>
              <a:rPr lang="pl-PL" dirty="0"/>
              <a:t> </a:t>
            </a:r>
            <a:r>
              <a:rPr lang="pl-PL" dirty="0" smtClean="0"/>
              <a:t>oraz aktualizuje dane</a:t>
            </a:r>
          </a:p>
          <a:p>
            <a:r>
              <a:rPr lang="pl-PL" dirty="0" smtClean="0"/>
              <a:t>Jedyny element, niekonieczny do funkcjonowania aplikacji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666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985610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Mapowanie adresów URL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0000" y="2881992"/>
            <a:ext cx="10538600" cy="3265715"/>
          </a:xfrm>
        </p:spPr>
        <p:txBody>
          <a:bodyPr/>
          <a:lstStyle/>
          <a:p>
            <a:r>
              <a:rPr lang="pl-PL" dirty="0" smtClean="0"/>
              <a:t>Rezygnacja z programowania opartego na zdarzeniach  (</a:t>
            </a:r>
            <a:r>
              <a:rPr lang="pl-PL" dirty="0" err="1" smtClean="0"/>
              <a:t>WebForms</a:t>
            </a:r>
            <a:r>
              <a:rPr lang="pl-PL" dirty="0" smtClean="0"/>
              <a:t>)</a:t>
            </a:r>
          </a:p>
          <a:p>
            <a:r>
              <a:rPr lang="pl-PL" dirty="0" smtClean="0"/>
              <a:t>Mapowanie żądań klienta aplikacji (adresy URL) na odpowiednie metody kontrolerów, które obsługują żądania (polecenia GET/POST) oraz ich parametry, komunikują się z modelem i odpowiadają w postaci widoku </a:t>
            </a:r>
          </a:p>
          <a:p>
            <a:r>
              <a:rPr lang="pl-PL" dirty="0" smtClean="0"/>
              <a:t>Bliższe protokołowi HTTP od asynchronicznego programowania zdarzeniowego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10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łębokość">
  <a:themeElements>
    <a:clrScheme name="Głębokość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Głębokość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łębokość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TC104033923[[fn=Głębokość]]</Template>
  <TotalTime>133</TotalTime>
  <Words>164</Words>
  <Application>Microsoft Office PowerPoint</Application>
  <PresentationFormat>Panoramiczny</PresentationFormat>
  <Paragraphs>26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Calibri</vt:lpstr>
      <vt:lpstr>Arial</vt:lpstr>
      <vt:lpstr>Calibri Light</vt:lpstr>
      <vt:lpstr>Głębokość</vt:lpstr>
      <vt:lpstr>Podstawowe aspekty projektu aplikacji ASP.NET MVC</vt:lpstr>
      <vt:lpstr>Cele MVC</vt:lpstr>
      <vt:lpstr>Komponenty MVC</vt:lpstr>
      <vt:lpstr>Kontroler (ang. Controller )</vt:lpstr>
      <vt:lpstr>Widok (ang. View)</vt:lpstr>
      <vt:lpstr>Model</vt:lpstr>
      <vt:lpstr>Mapowanie adresów URL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Kobus</dc:creator>
  <cp:lastModifiedBy>Tomasz Kobus</cp:lastModifiedBy>
  <cp:revision>14</cp:revision>
  <dcterms:created xsi:type="dcterms:W3CDTF">2014-04-13T12:26:37Z</dcterms:created>
  <dcterms:modified xsi:type="dcterms:W3CDTF">2014-04-13T17:56:08Z</dcterms:modified>
</cp:coreProperties>
</file>