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94660"/>
  </p:normalViewPr>
  <p:slideViewPr>
    <p:cSldViewPr>
      <p:cViewPr>
        <p:scale>
          <a:sx n="92" d="100"/>
          <a:sy n="92" d="100"/>
        </p:scale>
        <p:origin x="-1190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187B1FCB-39C4-4651-877F-F742A7C7261C}" type="datetimeFigureOut">
              <a:rPr lang="pl-PL" smtClean="0"/>
              <a:t>2012-12-01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fld id="{7A31FB78-3BA4-497C-AB23-E84F0D49CA1B}" type="slidenum">
              <a:rPr lang="pl-PL" smtClean="0"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crm.dynamics.com/pl-pl/hom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wprowadzenie od strony programisty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Microsoft Dynamics CRM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395536" y="2708920"/>
            <a:ext cx="7787208" cy="2764904"/>
          </a:xfrm>
        </p:spPr>
        <p:txBody>
          <a:bodyPr/>
          <a:lstStyle/>
          <a:p>
            <a:pPr>
              <a:buNone/>
            </a:pPr>
            <a:r>
              <a:rPr lang="pl-PL" sz="2400" dirty="0" smtClean="0"/>
              <a:t>Systemy CRM reprezentują grupę </a:t>
            </a:r>
            <a:r>
              <a:rPr lang="pl-PL" sz="2400" dirty="0" smtClean="0"/>
              <a:t>systemów informatycznych </a:t>
            </a:r>
            <a:r>
              <a:rPr lang="pl-PL" sz="2400" dirty="0" smtClean="0"/>
              <a:t>które automatyzują </a:t>
            </a:r>
            <a:r>
              <a:rPr lang="pl-PL" sz="2400" dirty="0" smtClean="0"/>
              <a:t>i wspomagają </a:t>
            </a:r>
            <a:r>
              <a:rPr lang="pl-PL" sz="2400" dirty="0" smtClean="0"/>
              <a:t>procesy między </a:t>
            </a:r>
            <a:r>
              <a:rPr lang="pl-PL" sz="2400" dirty="0"/>
              <a:t>k</a:t>
            </a:r>
            <a:r>
              <a:rPr lang="pl-PL" sz="2400" dirty="0" smtClean="0"/>
              <a:t>lientem a </a:t>
            </a:r>
            <a:r>
              <a:rPr lang="pl-PL" sz="2400" dirty="0" smtClean="0"/>
              <a:t>organizacją w </a:t>
            </a:r>
            <a:r>
              <a:rPr lang="pl-PL" sz="2400" dirty="0" smtClean="0"/>
              <a:t>zakresie pozyskania oraz utrzymania (obsługi) </a:t>
            </a:r>
            <a:r>
              <a:rPr lang="pl-PL" sz="2400" dirty="0" smtClean="0"/>
              <a:t>klienta</a:t>
            </a:r>
            <a:r>
              <a:rPr lang="pl-PL" sz="2400" dirty="0" smtClean="0"/>
              <a:t>.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dirty="0" err="1" smtClean="0">
                <a:cs typeface="Times New Roman" pitchFamily="18" charset="0"/>
              </a:rPr>
              <a:t>Customer</a:t>
            </a:r>
            <a:r>
              <a:rPr lang="pl-PL" dirty="0" smtClean="0">
                <a:cs typeface="Times New Roman" pitchFamily="18" charset="0"/>
              </a:rPr>
              <a:t> </a:t>
            </a:r>
            <a:r>
              <a:rPr lang="pl-PL" dirty="0" err="1" smtClean="0">
                <a:cs typeface="Times New Roman" pitchFamily="18" charset="0"/>
              </a:rPr>
              <a:t>Relationship</a:t>
            </a:r>
            <a:r>
              <a:rPr lang="pl-PL" dirty="0" smtClean="0">
                <a:cs typeface="Times New Roman" pitchFamily="18" charset="0"/>
              </a:rPr>
              <a:t> Management</a:t>
            </a: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trak.in/wp-content/uploads/2010/12/crm_thumb.png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95536" y="1988840"/>
            <a:ext cx="8442674" cy="392909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pl-PL" dirty="0"/>
              <a:t>Moduły systemu </a:t>
            </a:r>
            <a:r>
              <a:rPr lang="pl-PL" dirty="0" smtClean="0"/>
              <a:t>CRM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691680" y="1556792"/>
            <a:ext cx="5593824" cy="4710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CRM jako moduł systemu ERP</a:t>
            </a:r>
            <a:endParaRPr lang="pl-P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428596" y="3286124"/>
            <a:ext cx="8229600" cy="1400172"/>
          </a:xfrm>
        </p:spPr>
        <p:txBody>
          <a:bodyPr/>
          <a:lstStyle/>
          <a:p>
            <a:pPr algn="ctr">
              <a:buNone/>
            </a:pPr>
            <a:r>
              <a:rPr lang="pl-PL" dirty="0" smtClean="0">
                <a:hlinkClick r:id="rId2"/>
              </a:rPr>
              <a:t>http://crm.dynamics.com/pl-pl/home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Zakładanie systemu CRM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112</TotalTime>
  <Words>46</Words>
  <Application>Microsoft Office PowerPoint</Application>
  <PresentationFormat>Pokaz na ekranie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Mylar</vt:lpstr>
      <vt:lpstr> Microsoft Dynamics CRM</vt:lpstr>
      <vt:lpstr>Customer Relationship Management</vt:lpstr>
      <vt:lpstr>Moduły systemu CRM</vt:lpstr>
      <vt:lpstr>CRM jako moduł systemu ERP</vt:lpstr>
      <vt:lpstr>Zakładanie systemu CRM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Microsoft Dynamics CRM</dc:title>
  <dc:creator>Andrzej</dc:creator>
  <cp:lastModifiedBy>Dobermann</cp:lastModifiedBy>
  <cp:revision>13</cp:revision>
  <dcterms:created xsi:type="dcterms:W3CDTF">2012-12-01T12:19:00Z</dcterms:created>
  <dcterms:modified xsi:type="dcterms:W3CDTF">2012-12-01T18:31:21Z</dcterms:modified>
</cp:coreProperties>
</file>