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77" r:id="rId2"/>
    <p:sldId id="278" r:id="rId3"/>
    <p:sldId id="303" r:id="rId4"/>
    <p:sldId id="263" r:id="rId5"/>
    <p:sldId id="306" r:id="rId6"/>
    <p:sldId id="307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l-PL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prowadzenie" id="{CB6BBEF7-9717-4733-A929-535518E6EBF6}">
          <p14:sldIdLst>
            <p14:sldId id="277"/>
            <p14:sldId id="278"/>
            <p14:sldId id="303"/>
            <p14:sldId id="263"/>
            <p14:sldId id="306"/>
            <p14:sldId id="30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2" autoAdjust="0"/>
    <p:restoredTop sz="89825" autoAdjust="0"/>
  </p:normalViewPr>
  <p:slideViewPr>
    <p:cSldViewPr>
      <p:cViewPr>
        <p:scale>
          <a:sx n="95" d="100"/>
          <a:sy n="95" d="100"/>
        </p:scale>
        <p:origin x="-76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l-PL"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l-PL" sz="1200"/>
            </a:lvl1pPr>
          </a:lstStyle>
          <a:p>
            <a:fld id="{00F830A1-3891-4B82-A120-081866556DA0}" type="datetimeFigureOut">
              <a:pPr/>
              <a:t>12/17/2009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l-PL"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l-PL" sz="1200"/>
            </a:lvl1pPr>
          </a:lstStyle>
          <a:p>
            <a:fld id="{58CC9574-A819-4FE4-99A7-1E27AD09ADC2}" type="slidenum"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041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l-P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Ta </a:t>
            </a:r>
            <a:r>
              <a:rPr lang="pl-PL" dirty="0" smtClean="0"/>
              <a:t>prezentacja pokazuje nowe możliwości programu PowerPoint i najlepiej wyświetlić ją jako pokaz slajdów. Slajdy zostały zaprojektowane w taki sposób, aby umożliwić tworzenie różnorodnych prezentacji w programie PowerPoint 2010.</a:t>
            </a:r>
          </a:p>
          <a:p>
            <a:endParaRPr lang="pl-PL" dirty="0" smtClean="0"/>
          </a:p>
          <a:p>
            <a:r>
              <a:rPr lang="pl-PL" dirty="0" smtClean="0"/>
              <a:t>Aby zobaczyć więcej przykładowych szablonów, kliknij kartę Plik, kliknij kartę Nowe, a następnie kliknij pozycję Przykładowe szablony.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pl-PL" smtClean="0"/>
              <a:pPr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pl-PL" smtClean="0"/>
              <a:pPr/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pl-PL" smtClean="0"/>
              <a:pPr/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pl-PL" smtClean="0">
                <a:solidFill>
                  <a:prstClr val="black"/>
                </a:solidFill>
              </a:rPr>
              <a:pPr/>
              <a:t>6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l-PL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pl-PL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pl-PL"/>
              <a:t>Kliknij, aby edytować styl wzorca podtytułu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pl-PL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pl-PL" smtClean="0"/>
              <a:t>Kliknij, aby edytować styl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ltimedia z podpis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l-PL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pl-PL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pl-PL"/>
            </a:lvl1pPr>
          </a:lstStyle>
          <a:p>
            <a:pPr eaLnBrk="1" latinLnBrk="0" hangingPunct="1"/>
            <a:r>
              <a:rPr lang="pl-PL" smtClean="0"/>
              <a:t>Kliknij ikonę, aby dodać multimedia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pl-PL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l-PL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pl-PL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pl-PL" sz="3200"/>
            </a:lvl1pPr>
            <a:lvl2pPr marL="457200" indent="0" eaLnBrk="1" latinLnBrk="0" hangingPunct="1">
              <a:buNone/>
              <a:defRPr kumimoji="0" lang="pl-PL" sz="2800"/>
            </a:lvl2pPr>
            <a:lvl3pPr marL="914400" indent="0" eaLnBrk="1" latinLnBrk="0" hangingPunct="1">
              <a:buNone/>
              <a:defRPr kumimoji="0" lang="pl-PL" sz="2400"/>
            </a:lvl3pPr>
            <a:lvl4pPr marL="1371600" indent="0" eaLnBrk="1" latinLnBrk="0" hangingPunct="1">
              <a:buNone/>
              <a:defRPr kumimoji="0" lang="pl-PL" sz="2000"/>
            </a:lvl4pPr>
            <a:lvl5pPr marL="1828800" indent="0" eaLnBrk="1" latinLnBrk="0" hangingPunct="1">
              <a:buNone/>
              <a:defRPr kumimoji="0" lang="pl-PL" sz="2000"/>
            </a:lvl5pPr>
            <a:lvl6pPr marL="2286000" indent="0" eaLnBrk="1" latinLnBrk="0" hangingPunct="1">
              <a:buNone/>
              <a:defRPr kumimoji="0" lang="pl-PL" sz="2000"/>
            </a:lvl6pPr>
            <a:lvl7pPr marL="2743200" indent="0" eaLnBrk="1" latinLnBrk="0" hangingPunct="1">
              <a:buNone/>
              <a:defRPr kumimoji="0" lang="pl-PL" sz="2000"/>
            </a:lvl7pPr>
            <a:lvl8pPr marL="3200400" indent="0" eaLnBrk="1" latinLnBrk="0" hangingPunct="1">
              <a:buNone/>
              <a:defRPr kumimoji="0" lang="pl-PL" sz="2000"/>
            </a:lvl8pPr>
            <a:lvl9pPr marL="3657600" indent="0" eaLnBrk="1" latinLnBrk="0" hangingPunct="1">
              <a:buNone/>
              <a:defRPr kumimoji="0" lang="pl-PL" sz="2000"/>
            </a:lvl9pPr>
          </a:lstStyle>
          <a:p>
            <a:pPr eaLnBrk="1" latinLnBrk="0" hangingPunct="1"/>
            <a:r>
              <a:rPr lang="pl-PL" smtClean="0"/>
              <a:t>Kliknij ikonę, aby dodać obraz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pl-PL" sz="1400"/>
            </a:lvl1pPr>
            <a:lvl2pPr marL="457200" indent="0" eaLnBrk="1" latinLnBrk="0" hangingPunct="1">
              <a:buNone/>
              <a:defRPr kumimoji="0" lang="pl-PL" sz="1200"/>
            </a:lvl2pPr>
            <a:lvl3pPr marL="914400" indent="0" eaLnBrk="1" latinLnBrk="0" hangingPunct="1">
              <a:buNone/>
              <a:defRPr kumimoji="0" lang="pl-PL" sz="1000"/>
            </a:lvl3pPr>
            <a:lvl4pPr marL="1371600" indent="0" eaLnBrk="1" latinLnBrk="0" hangingPunct="1">
              <a:buNone/>
              <a:defRPr kumimoji="0" lang="pl-PL" sz="900"/>
            </a:lvl4pPr>
            <a:lvl5pPr marL="1828800" indent="0" eaLnBrk="1" latinLnBrk="0" hangingPunct="1">
              <a:buNone/>
              <a:defRPr kumimoji="0" lang="pl-PL" sz="900"/>
            </a:lvl5pPr>
            <a:lvl6pPr marL="2286000" indent="0" eaLnBrk="1" latinLnBrk="0" hangingPunct="1">
              <a:buNone/>
              <a:defRPr kumimoji="0" lang="pl-PL" sz="900"/>
            </a:lvl6pPr>
            <a:lvl7pPr marL="2743200" indent="0" eaLnBrk="1" latinLnBrk="0" hangingPunct="1">
              <a:buNone/>
              <a:defRPr kumimoji="0" lang="pl-PL" sz="900"/>
            </a:lvl7pPr>
            <a:lvl8pPr marL="3200400" indent="0" eaLnBrk="1" latinLnBrk="0" hangingPunct="1">
              <a:buNone/>
              <a:defRPr kumimoji="0" lang="pl-PL" sz="900"/>
            </a:lvl8pPr>
            <a:lvl9pPr marL="3657600" indent="0" eaLnBrk="1" latinLnBrk="0" hangingPunct="1">
              <a:buNone/>
              <a:defRPr kumimoji="0" lang="pl-PL" sz="9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pl-PL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    Kliknij, aby edytować styl wzorca tytułów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u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pPr/>
              <a:t>12/17/2009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pPr/>
              <a:t>‹#›</a:t>
            </a:fld>
            <a:endParaRPr kumimoji="0"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pl-PL" sz="3000" b="1" cap="all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pl-PL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pl-PL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pl-PL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pl-PL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l-PL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l-PL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l-PL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pl-PL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: wyróżnieni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l-PL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pl-PL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pl-PL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l-PL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l-PL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l-PL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l-PL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pl-PL" sz="1800"/>
            </a:lvl6pPr>
            <a:lvl7pPr eaLnBrk="1" latinLnBrk="0" hangingPunct="1">
              <a:defRPr kumimoji="0" lang="pl-PL" sz="1800"/>
            </a:lvl7pPr>
            <a:lvl8pPr eaLnBrk="1" latinLnBrk="0" hangingPunct="1">
              <a:defRPr kumimoji="0" lang="pl-PL" sz="1800"/>
            </a:lvl8pPr>
            <a:lvl9pPr eaLnBrk="1" latinLnBrk="0" hangingPunct="1">
              <a:defRPr kumimoji="0" lang="pl-PL" sz="18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pl-PL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l-PL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l-PL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l-PL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l-PL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pl-PL" sz="1800"/>
            </a:lvl6pPr>
            <a:lvl7pPr eaLnBrk="1" latinLnBrk="0" hangingPunct="1">
              <a:defRPr kumimoji="0" lang="pl-PL" sz="1800"/>
            </a:lvl7pPr>
            <a:lvl8pPr eaLnBrk="1" latinLnBrk="0" hangingPunct="1">
              <a:defRPr kumimoji="0" lang="pl-PL" sz="1800"/>
            </a:lvl8pPr>
            <a:lvl9pPr eaLnBrk="1" latinLnBrk="0" hangingPunct="1">
              <a:defRPr kumimoji="0" lang="pl-PL" sz="18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pl-PL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: wyróżnieni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pl-PL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 wzorca tytułów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pl-PL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pl-PL" sz="2000" b="1"/>
            </a:lvl2pPr>
            <a:lvl3pPr marL="914400" indent="0" eaLnBrk="1" latinLnBrk="0" hangingPunct="1">
              <a:buNone/>
              <a:defRPr kumimoji="0" lang="pl-PL" sz="1800" b="1"/>
            </a:lvl3pPr>
            <a:lvl4pPr marL="1371600" indent="0" eaLnBrk="1" latinLnBrk="0" hangingPunct="1">
              <a:buNone/>
              <a:defRPr kumimoji="0" lang="pl-PL" sz="1600" b="1"/>
            </a:lvl4pPr>
            <a:lvl5pPr marL="1828800" indent="0" eaLnBrk="1" latinLnBrk="0" hangingPunct="1">
              <a:buNone/>
              <a:defRPr kumimoji="0" lang="pl-PL" sz="1600" b="1"/>
            </a:lvl5pPr>
            <a:lvl6pPr marL="2286000" indent="0" eaLnBrk="1" latinLnBrk="0" hangingPunct="1">
              <a:buNone/>
              <a:defRPr kumimoji="0" lang="pl-PL" sz="1600" b="1"/>
            </a:lvl6pPr>
            <a:lvl7pPr marL="2743200" indent="0" eaLnBrk="1" latinLnBrk="0" hangingPunct="1">
              <a:buNone/>
              <a:defRPr kumimoji="0" lang="pl-PL" sz="1600" b="1"/>
            </a:lvl7pPr>
            <a:lvl8pPr marL="3200400" indent="0" eaLnBrk="1" latinLnBrk="0" hangingPunct="1">
              <a:buNone/>
              <a:defRPr kumimoji="0" lang="pl-PL" sz="1600" b="1"/>
            </a:lvl8pPr>
            <a:lvl9pPr marL="3657600" indent="0" eaLnBrk="1" latinLnBrk="0" hangingPunct="1">
              <a:buNone/>
              <a:defRPr kumimoji="0" lang="pl-PL" sz="1600" b="1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z tekst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l-PL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pl-PL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pl-PL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pl-PL"/>
              <a:t>Kliknij, aby edytować styl wzorca podtytułu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pl-PL" sz="2000" b="1"/>
            </a:lvl1pPr>
          </a:lstStyle>
          <a:p>
            <a:pPr eaLnBrk="1" latinLnBrk="0" hangingPunct="1"/>
            <a:r>
              <a:rPr lang="pl-PL" smtClean="0"/>
              <a:t>Kliknij, aby edytować styl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pl-PL" sz="2800">
                <a:solidFill>
                  <a:schemeClr val="bg1"/>
                </a:solidFill>
              </a:defRPr>
            </a:lvl1pPr>
            <a:lvl2pPr eaLnBrk="1" latinLnBrk="0" hangingPunct="1">
              <a:defRPr kumimoji="0" lang="pl-PL" sz="2800">
                <a:solidFill>
                  <a:schemeClr val="bg1"/>
                </a:solidFill>
              </a:defRPr>
            </a:lvl2pPr>
            <a:lvl3pPr eaLnBrk="1" latinLnBrk="0" hangingPunct="1">
              <a:defRPr kumimoji="0" lang="pl-PL" sz="2400">
                <a:solidFill>
                  <a:schemeClr val="bg1"/>
                </a:solidFill>
              </a:defRPr>
            </a:lvl3pPr>
            <a:lvl4pPr eaLnBrk="1" latinLnBrk="0" hangingPunct="1">
              <a:defRPr kumimoji="0" lang="pl-PL" sz="2000">
                <a:solidFill>
                  <a:schemeClr val="bg1"/>
                </a:solidFill>
              </a:defRPr>
            </a:lvl4pPr>
            <a:lvl5pPr eaLnBrk="1" latinLnBrk="0" hangingPunct="1">
              <a:defRPr kumimoji="0" lang="pl-PL" sz="2000">
                <a:solidFill>
                  <a:schemeClr val="bg1"/>
                </a:solidFill>
              </a:defRPr>
            </a:lvl5pPr>
            <a:lvl6pPr eaLnBrk="1" latinLnBrk="0" hangingPunct="1">
              <a:defRPr kumimoji="0" lang="pl-PL" sz="2000"/>
            </a:lvl6pPr>
            <a:lvl7pPr eaLnBrk="1" latinLnBrk="0" hangingPunct="1">
              <a:defRPr kumimoji="0" lang="pl-PL" sz="2000"/>
            </a:lvl7pPr>
            <a:lvl8pPr eaLnBrk="1" latinLnBrk="0" hangingPunct="1">
              <a:defRPr kumimoji="0" lang="pl-PL" sz="2000"/>
            </a:lvl8pPr>
            <a:lvl9pPr eaLnBrk="1" latinLnBrk="0" hangingPunct="1">
              <a:defRPr kumimoji="0" lang="pl-PL" sz="20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pl-PL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pl-PL" sz="1200"/>
            </a:lvl2pPr>
            <a:lvl3pPr marL="914400" indent="0" eaLnBrk="1" latinLnBrk="0" hangingPunct="1">
              <a:buNone/>
              <a:defRPr kumimoji="0" lang="pl-PL" sz="1000"/>
            </a:lvl3pPr>
            <a:lvl4pPr marL="1371600" indent="0" eaLnBrk="1" latinLnBrk="0" hangingPunct="1">
              <a:buNone/>
              <a:defRPr kumimoji="0" lang="pl-PL" sz="900"/>
            </a:lvl4pPr>
            <a:lvl5pPr marL="1828800" indent="0" eaLnBrk="1" latinLnBrk="0" hangingPunct="1">
              <a:buNone/>
              <a:defRPr kumimoji="0" lang="pl-PL" sz="900"/>
            </a:lvl5pPr>
            <a:lvl6pPr marL="2286000" indent="0" eaLnBrk="1" latinLnBrk="0" hangingPunct="1">
              <a:buNone/>
              <a:defRPr kumimoji="0" lang="pl-PL" sz="900"/>
            </a:lvl6pPr>
            <a:lvl7pPr marL="2743200" indent="0" eaLnBrk="1" latinLnBrk="0" hangingPunct="1">
              <a:buNone/>
              <a:defRPr kumimoji="0" lang="pl-PL" sz="900"/>
            </a:lvl7pPr>
            <a:lvl8pPr marL="3200400" indent="0" eaLnBrk="1" latinLnBrk="0" hangingPunct="1">
              <a:buNone/>
              <a:defRPr kumimoji="0" lang="pl-PL" sz="900"/>
            </a:lvl8pPr>
            <a:lvl9pPr marL="3657600" indent="0" eaLnBrk="1" latinLnBrk="0" hangingPunct="1">
              <a:buNone/>
              <a:defRPr kumimoji="0" lang="pl-PL" sz="900"/>
            </a:lvl9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l-PL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pl-PL" smtClean="0"/>
              <a:t>Kliknij, aby edytować styl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pl-PL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pl-PL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l-PL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l-PL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l-PL"/>
      </a:defPPr>
      <a:lvl1pPr marL="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pl-PL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1.jpe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gif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gif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pl-PL" dirty="0" smtClean="0"/>
              <a:t>Grzegorz Jurkiewicz (236387)</a:t>
            </a:r>
            <a:endParaRPr lang="pl-PL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pl-PL" sz="2400" b="0" dirty="0">
                <a:solidFill>
                  <a:srgbClr val="7BCF27"/>
                </a:solidFill>
                <a:latin typeface="Calibri" pitchFamily="34" charset="0"/>
              </a:rPr>
              <a:t>Windows Presentation Foundation</a:t>
            </a:r>
            <a:r>
              <a:rPr lang="pl-PL" sz="2400" b="0" dirty="0">
                <a:solidFill>
                  <a:srgbClr val="262626"/>
                </a:solidFill>
              </a:rPr>
              <a:t/>
            </a:r>
            <a:br>
              <a:rPr lang="pl-PL" sz="2400" b="0" dirty="0">
                <a:solidFill>
                  <a:srgbClr val="262626"/>
                </a:solidFill>
              </a:rPr>
            </a:br>
            <a:r>
              <a:rPr lang="pl-PL" sz="5600" b="0" dirty="0" smtClean="0">
                <a:solidFill>
                  <a:prstClr val="white"/>
                </a:solidFill>
              </a:rPr>
              <a:t>Style i szablony</a:t>
            </a:r>
            <a:endParaRPr lang="pl-PL" sz="5600" b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pl-PL" sz="72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Style</a:t>
            </a:r>
            <a:endParaRPr lang="pl-PL" sz="7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pl-PL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Windows Presentation Foundation</a:t>
            </a:r>
            <a:endParaRPr lang="pl-PL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1392" y="155745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0" b="1">
                <a:solidFill>
                  <a:srgbClr val="F26200">
                    <a:alpha val="40000"/>
                  </a:srgbClr>
                </a:solidFill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1349992"/>
            <a:ext cx="9144000" cy="4447786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924" y="1897380"/>
            <a:ext cx="4676076" cy="3512820"/>
          </a:xfrm>
          <a:prstGeom prst="rect">
            <a:avLst/>
          </a:prstGeom>
          <a:noFill/>
        </p:spPr>
        <p:txBody>
          <a:bodyPr wrap="square" lIns="91440" rtlCol="0">
            <a:normAutofit/>
          </a:bodyPr>
          <a:lstStyle/>
          <a:p>
            <a:pPr marL="174625" indent="-174625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Style wstawiane</a:t>
            </a: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prstClr val="black">
                  <a:lumMod val="50000"/>
                  <a:lumOff val="50000"/>
                </a:prstClr>
              </a:buClr>
              <a:buSzPct val="94000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1450" indent="-171450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Style imienne</a:t>
            </a: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prstClr val="black">
                  <a:lumMod val="50000"/>
                  <a:lumOff val="50000"/>
                </a:prstClr>
              </a:buClr>
              <a:buSzPct val="94000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Przesłanianie ustawień stylu</a:t>
            </a: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Zawężanie stylu</a:t>
            </a: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Niejawne przepisywanie stylu</a:t>
            </a: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Definiowanie stylów z wyzwalaczami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566" y="620688"/>
            <a:ext cx="8313234" cy="84638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b" anchorCtr="0">
            <a:normAutofit/>
          </a:bodyPr>
          <a:lstStyle/>
          <a:p>
            <a:r>
              <a:rPr lang="pl-PL" sz="4300" b="1" spc="-150" dirty="0" smtClean="0">
                <a:solidFill>
                  <a:prstClr val="white">
                    <a:lumMod val="85000"/>
                  </a:prstClr>
                </a:solidFill>
                <a:latin typeface="Arial" pitchFamily="34" charset="0"/>
                <a:cs typeface="Arial" pitchFamily="34" charset="0"/>
              </a:rPr>
              <a:t>WŁAŚCIWOŚCI STYLI:</a:t>
            </a:r>
            <a:endParaRPr lang="pl-PL" sz="4300" b="1" spc="-150" dirty="0">
              <a:solidFill>
                <a:prstClr val="white">
                  <a:lumMod val="8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1828800"/>
            <a:ext cx="3505200" cy="3505200"/>
          </a:xfrm>
          <a:prstGeom prst="rect">
            <a:avLst/>
          </a:prstGeom>
          <a:solidFill>
            <a:schemeClr val="bg1"/>
          </a:solidFill>
          <a:ln w="47625">
            <a:noFill/>
            <a:miter lim="800000"/>
          </a:ln>
          <a:effectLst>
            <a:outerShdw blurRad="38100" sx="101000" sy="101000" algn="ctr" rotWithShape="0">
              <a:prstClr val="black">
                <a:alpha val="15000"/>
              </a:prstClr>
            </a:outerShdw>
          </a:effec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895" y="3500336"/>
            <a:ext cx="1472378" cy="1106449"/>
          </a:xfrm>
          <a:prstGeom prst="rect">
            <a:avLst/>
          </a:prstGeom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4201" y="2504076"/>
            <a:ext cx="999554" cy="751136"/>
          </a:xfrm>
          <a:prstGeom prst="rect">
            <a:avLst/>
          </a:prstGeom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4070" y="2158124"/>
            <a:ext cx="837283" cy="629194"/>
          </a:xfrm>
          <a:prstGeom prst="rect">
            <a:avLst/>
          </a:prstGeom>
        </p:spPr>
      </p:pic>
      <p:pic>
        <p:nvPicPr>
          <p:cNvPr id="2052" name="Picture 4"/>
          <p:cNvPicPr>
            <a:picLocks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2808" y="3501023"/>
            <a:ext cx="1473313" cy="1106424"/>
          </a:xfrm>
          <a:prstGeom prst="rect">
            <a:avLst/>
          </a:prstGeom>
        </p:spPr>
      </p:pic>
      <p:pic>
        <p:nvPicPr>
          <p:cNvPr id="2053" name="Picture 5"/>
          <p:cNvPicPr>
            <a:picLocks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372" y="3497025"/>
            <a:ext cx="1472184" cy="1106424"/>
          </a:xfrm>
          <a:prstGeom prst="rect">
            <a:avLst/>
          </a:prstGeom>
        </p:spPr>
      </p:pic>
      <p:pic>
        <p:nvPicPr>
          <p:cNvPr id="36" name="Picture 4"/>
          <p:cNvPicPr>
            <a:picLocks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3805" y="2160678"/>
            <a:ext cx="837814" cy="630936"/>
          </a:xfrm>
          <a:prstGeom prst="rect">
            <a:avLst/>
          </a:prstGeom>
        </p:spPr>
      </p:pic>
      <p:pic>
        <p:nvPicPr>
          <p:cNvPr id="31" name="Picture 4"/>
          <p:cNvPicPr>
            <a:picLocks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0419" y="2504194"/>
            <a:ext cx="987552" cy="749808"/>
          </a:xfrm>
          <a:prstGeom prst="rect">
            <a:avLst/>
          </a:prstGeom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9007" y="2504766"/>
            <a:ext cx="990376" cy="748665"/>
          </a:xfrm>
          <a:prstGeom prst="rect">
            <a:avLst/>
          </a:prstGeom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5694292" y="2159432"/>
            <a:ext cx="836840" cy="627124"/>
          </a:xfrm>
          <a:prstGeom prst="rect">
            <a:avLst/>
          </a:prstGeom>
        </p:spPr>
      </p:pic>
      <p:pic>
        <p:nvPicPr>
          <p:cNvPr id="40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275" y="3497013"/>
            <a:ext cx="1472378" cy="1106449"/>
          </a:xfrm>
          <a:prstGeom prst="rect">
            <a:avLst/>
          </a:prstGeom>
        </p:spPr>
      </p:pic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4071" y="2158397"/>
            <a:ext cx="837283" cy="629194"/>
          </a:xfrm>
          <a:prstGeom prst="rect">
            <a:avLst/>
          </a:prstGeom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4418" y="2503530"/>
            <a:ext cx="999554" cy="7511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0" b="1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pl-PL" sz="72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Szablony</a:t>
            </a:r>
            <a:endParaRPr lang="pl-PL" sz="72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pl-PL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Windows Presentation Foundation</a:t>
            </a:r>
            <a:endParaRPr lang="pl-PL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1349992"/>
            <a:ext cx="9144000" cy="4447786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924" y="1897380"/>
            <a:ext cx="4676076" cy="3512820"/>
          </a:xfrm>
          <a:prstGeom prst="rect">
            <a:avLst/>
          </a:prstGeom>
          <a:noFill/>
        </p:spPr>
        <p:txBody>
          <a:bodyPr wrap="square" lIns="91440" rtlCol="0">
            <a:normAutofit/>
          </a:bodyPr>
          <a:lstStyle/>
          <a:p>
            <a:pPr marL="174625" indent="-174625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Zmiana interfejsu użytkownika za pomocą szablonów</a:t>
            </a: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prstClr val="black">
                  <a:lumMod val="50000"/>
                  <a:lumOff val="50000"/>
                </a:prstClr>
              </a:buClr>
              <a:buSzPct val="94000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1450" indent="-171450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Tworzenie niestandardowego szablonu</a:t>
            </a: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prstClr val="black">
                  <a:lumMod val="50000"/>
                  <a:lumOff val="50000"/>
                </a:prstClr>
              </a:buClr>
              <a:buSzPct val="94000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Dodawanie wyzwalaczy do szablonu</a:t>
            </a: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endParaRPr lang="pl-PL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69863" indent="-169863">
              <a:buClr>
                <a:prstClr val="black">
                  <a:lumMod val="50000"/>
                  <a:lumOff val="50000"/>
                </a:prstClr>
              </a:buClr>
              <a:buSzPct val="94000"/>
              <a:buFont typeface="Calibri" pitchFamily="34" charset="0"/>
              <a:buChar char="»"/>
            </a:pPr>
            <a:r>
              <a:rPr lang="pl-PL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Włączanie szablonów do stylu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566" y="620688"/>
            <a:ext cx="8313234" cy="84638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b" anchorCtr="0">
            <a:normAutofit fontScale="77500" lnSpcReduction="20000"/>
          </a:bodyPr>
          <a:lstStyle/>
          <a:p>
            <a:r>
              <a:rPr lang="pl-PL" sz="5500" b="1" spc="-150" dirty="0" smtClean="0">
                <a:solidFill>
                  <a:prstClr val="white">
                    <a:lumMod val="85000"/>
                  </a:prstClr>
                </a:solidFill>
                <a:latin typeface="Arial" pitchFamily="34" charset="0"/>
                <a:cs typeface="Arial" pitchFamily="34" charset="0"/>
              </a:rPr>
              <a:t>WŁAŚCIWOŚCI SZABLONÓW:</a:t>
            </a:r>
            <a:endParaRPr lang="pl-PL" sz="5500" b="1" spc="-150" dirty="0">
              <a:solidFill>
                <a:prstClr val="white">
                  <a:lumMod val="8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828800"/>
            <a:ext cx="3505200" cy="3505200"/>
          </a:xfrm>
          <a:prstGeom prst="rect">
            <a:avLst/>
          </a:prstGeom>
          <a:solidFill>
            <a:schemeClr val="bg1"/>
          </a:solidFill>
          <a:ln w="47625">
            <a:noFill/>
            <a:miter lim="800000"/>
          </a:ln>
          <a:effectLst>
            <a:outerShdw blurRad="38100" sx="101000" sy="101000" algn="ctr" rotWithShape="0">
              <a:prstClr val="black">
                <a:alpha val="15000"/>
              </a:prstClr>
            </a:outerShdw>
          </a:effec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895" y="3500336"/>
            <a:ext cx="1472378" cy="1106449"/>
          </a:xfrm>
          <a:prstGeom prst="rect">
            <a:avLst/>
          </a:prstGeom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4201" y="2504076"/>
            <a:ext cx="999554" cy="751136"/>
          </a:xfrm>
          <a:prstGeom prst="rect">
            <a:avLst/>
          </a:prstGeom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4070" y="2158124"/>
            <a:ext cx="837283" cy="629194"/>
          </a:xfrm>
          <a:prstGeom prst="rect">
            <a:avLst/>
          </a:prstGeom>
        </p:spPr>
      </p:pic>
      <p:pic>
        <p:nvPicPr>
          <p:cNvPr id="2052" name="Picture 4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2808" y="3501023"/>
            <a:ext cx="1473313" cy="1106424"/>
          </a:xfrm>
          <a:prstGeom prst="rect">
            <a:avLst/>
          </a:prstGeom>
        </p:spPr>
      </p:pic>
      <p:pic>
        <p:nvPicPr>
          <p:cNvPr id="2053" name="Picture 5"/>
          <p:cNvPicPr>
            <a:picLocks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372" y="3497025"/>
            <a:ext cx="1472184" cy="1106424"/>
          </a:xfrm>
          <a:prstGeom prst="rect">
            <a:avLst/>
          </a:prstGeom>
        </p:spPr>
      </p:pic>
      <p:pic>
        <p:nvPicPr>
          <p:cNvPr id="36" name="Picture 4"/>
          <p:cNvPicPr>
            <a:picLocks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3805" y="2160678"/>
            <a:ext cx="837814" cy="630936"/>
          </a:xfrm>
          <a:prstGeom prst="rect">
            <a:avLst/>
          </a:prstGeom>
        </p:spPr>
      </p:pic>
      <p:pic>
        <p:nvPicPr>
          <p:cNvPr id="31" name="Picture 4"/>
          <p:cNvPicPr>
            <a:picLocks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0419" y="2504194"/>
            <a:ext cx="987552" cy="749808"/>
          </a:xfrm>
          <a:prstGeom prst="rect">
            <a:avLst/>
          </a:prstGeom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9007" y="2504766"/>
            <a:ext cx="990376" cy="748665"/>
          </a:xfrm>
          <a:prstGeom prst="rect">
            <a:avLst/>
          </a:prstGeom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5694292" y="2159432"/>
            <a:ext cx="836840" cy="627124"/>
          </a:xfrm>
          <a:prstGeom prst="rect">
            <a:avLst/>
          </a:prstGeom>
        </p:spPr>
      </p:pic>
      <p:pic>
        <p:nvPicPr>
          <p:cNvPr id="40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3275" y="3497013"/>
            <a:ext cx="1472378" cy="1106449"/>
          </a:xfrm>
          <a:prstGeom prst="rect">
            <a:avLst/>
          </a:prstGeom>
        </p:spPr>
      </p:pic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94071" y="2158397"/>
            <a:ext cx="837283" cy="629194"/>
          </a:xfrm>
          <a:prstGeom prst="rect">
            <a:avLst/>
          </a:prstGeom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4418" y="2503530"/>
            <a:ext cx="999554" cy="75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3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228600" y="3657600"/>
            <a:ext cx="73152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pl-PL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7000"/>
              </a:lnSpc>
            </a:pPr>
            <a:r>
              <a:rPr lang="pl-PL" sz="5600" dirty="0"/>
              <a:t/>
            </a:r>
            <a:br>
              <a:rPr lang="pl-PL" sz="5600" dirty="0"/>
            </a:br>
            <a:r>
              <a:rPr lang="pl-PL" sz="5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KONIEC</a:t>
            </a:r>
            <a:endParaRPr lang="pl-PL" sz="5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47F28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2062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Wprowadzenie do programu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118</Words>
  <Application>Microsoft Office PowerPoint</Application>
  <PresentationFormat>Pokaz na ekranie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Wprowadzenie do programu PowerPoint 2010</vt:lpstr>
      <vt:lpstr>Windows Presentation Foundation Style i szablony</vt:lpstr>
      <vt:lpstr>Style</vt:lpstr>
      <vt:lpstr>Prezentacja programu PowerPoint</vt:lpstr>
      <vt:lpstr>Szablony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2011-03-28T23:11:03Z</dcterms:created>
  <dcterms:modified xsi:type="dcterms:W3CDTF">2011-03-28T23:28:59Z</dcterms:modified>
</cp:coreProperties>
</file>