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4" r:id="rId8"/>
    <p:sldId id="260" r:id="rId9"/>
    <p:sldId id="261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5717DB-ADFD-4C03-805E-1268E9921002}" type="datetimeFigureOut">
              <a:rPr lang="pl-PL" smtClean="0"/>
              <a:t>2011-01-20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8637C78-B29F-4E27-A873-D461FA38DBB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844" y="3357562"/>
            <a:ext cx="7429084" cy="2301240"/>
          </a:xfrm>
        </p:spPr>
        <p:txBody>
          <a:bodyPr/>
          <a:lstStyle/>
          <a:p>
            <a:r>
              <a:rPr lang="pl-PL" dirty="0" smtClean="0"/>
              <a:t>Model – </a:t>
            </a:r>
            <a:r>
              <a:rPr lang="pl-PL" dirty="0" err="1" smtClean="0"/>
              <a:t>View</a:t>
            </a:r>
            <a:r>
              <a:rPr lang="pl-PL" dirty="0" smtClean="0"/>
              <a:t> – </a:t>
            </a:r>
            <a:r>
              <a:rPr lang="pl-PL" dirty="0" err="1" smtClean="0"/>
              <a:t>View</a:t>
            </a:r>
            <a:r>
              <a:rPr lang="pl-PL" dirty="0" smtClean="0"/>
              <a:t> Model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357950" y="4643446"/>
            <a:ext cx="2576506" cy="428046"/>
          </a:xfrm>
        </p:spPr>
        <p:txBody>
          <a:bodyPr/>
          <a:lstStyle/>
          <a:p>
            <a:r>
              <a:rPr lang="pl-PL" dirty="0" smtClean="0"/>
              <a:t>Arkadiusz Paliński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0</a:t>
            </a:r>
            <a:r>
              <a:rPr lang="pl-PL" dirty="0" smtClean="0"/>
              <a:t>. SL / WPF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1. </a:t>
            </a:r>
            <a:r>
              <a:rPr lang="pl-PL" dirty="0" smtClean="0"/>
              <a:t>Czym jest MVVM</a:t>
            </a:r>
            <a:r>
              <a:rPr lang="pl-PL" dirty="0" smtClean="0"/>
              <a:t>?</a:t>
            </a:r>
          </a:p>
          <a:p>
            <a:pPr lvl="1">
              <a:lnSpc>
                <a:spcPct val="150000"/>
              </a:lnSpc>
            </a:pPr>
            <a:r>
              <a:rPr lang="pl-PL" dirty="0" smtClean="0"/>
              <a:t>V – </a:t>
            </a:r>
            <a:r>
              <a:rPr lang="pl-PL" dirty="0" err="1" smtClean="0"/>
              <a:t>View</a:t>
            </a:r>
            <a:r>
              <a:rPr lang="pl-PL" dirty="0" smtClean="0"/>
              <a:t>, M – Model, VM – </a:t>
            </a:r>
            <a:r>
              <a:rPr lang="pl-PL" dirty="0" err="1" smtClean="0"/>
              <a:t>View</a:t>
            </a:r>
            <a:r>
              <a:rPr lang="pl-PL" dirty="0" smtClean="0"/>
              <a:t> Model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2. Demo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3. Podsumowanie</a:t>
            </a:r>
          </a:p>
          <a:p>
            <a:pPr lvl="1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 / WPF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XAML ( + </a:t>
            </a:r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behind</a:t>
            </a:r>
            <a:r>
              <a:rPr lang="pl-PL" dirty="0" smtClean="0"/>
              <a:t> [.</a:t>
            </a:r>
            <a:r>
              <a:rPr lang="pl-PL" dirty="0" err="1" smtClean="0"/>
              <a:t>cs</a:t>
            </a:r>
            <a:r>
              <a:rPr lang="pl-PL" dirty="0" smtClean="0"/>
              <a:t>])</a:t>
            </a:r>
          </a:p>
          <a:p>
            <a:r>
              <a:rPr lang="pl-PL" dirty="0" err="1" smtClean="0"/>
              <a:t>Binding</a:t>
            </a:r>
            <a:endParaRPr lang="pl-PL" dirty="0" smtClean="0"/>
          </a:p>
          <a:p>
            <a:r>
              <a:rPr lang="pl-PL" dirty="0" err="1" smtClean="0"/>
              <a:t>DataContext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MVVM:</a:t>
            </a:r>
          </a:p>
          <a:p>
            <a:pPr lvl="1"/>
            <a:r>
              <a:rPr lang="pl-PL" dirty="0" err="1" smtClean="0"/>
              <a:t>INotifyPropertyChange</a:t>
            </a:r>
            <a:endParaRPr lang="pl-PL" dirty="0" smtClean="0"/>
          </a:p>
          <a:p>
            <a:pPr lvl="1"/>
            <a:r>
              <a:rPr lang="pl-PL" dirty="0" err="1" smtClean="0"/>
              <a:t>ICommand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MVVM?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wzorzec architektoniczny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MVC – MVP – MVVM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technologie WPF / SL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6600" dirty="0" err="1" smtClean="0"/>
              <a:t>V</a:t>
            </a:r>
            <a:r>
              <a:rPr lang="pl-PL" sz="5400" dirty="0" err="1" smtClean="0"/>
              <a:t>iew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868" y="1775191"/>
            <a:ext cx="5286412" cy="451132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err="1" smtClean="0"/>
              <a:t>user</a:t>
            </a:r>
            <a:r>
              <a:rPr lang="pl-PL" dirty="0" smtClean="0"/>
              <a:t> </a:t>
            </a:r>
            <a:r>
              <a:rPr lang="pl-PL" dirty="0" err="1" smtClean="0"/>
              <a:t>control</a:t>
            </a:r>
            <a:r>
              <a:rPr lang="pl-PL" dirty="0" smtClean="0"/>
              <a:t> (</a:t>
            </a:r>
            <a:r>
              <a:rPr lang="pl-PL" dirty="0" err="1" smtClean="0"/>
              <a:t>xaml</a:t>
            </a:r>
            <a:r>
              <a:rPr lang="pl-PL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pl-PL" u="sng" dirty="0" smtClean="0"/>
              <a:t>prezentacja informacji (</a:t>
            </a:r>
            <a:r>
              <a:rPr lang="pl-PL" u="sng" dirty="0" err="1" smtClean="0"/>
              <a:t>binding</a:t>
            </a:r>
            <a:r>
              <a:rPr lang="pl-PL" u="sng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przyjazny interfejs </a:t>
            </a:r>
            <a:r>
              <a:rPr lang="pl-PL" dirty="0" smtClean="0"/>
              <a:t>– style, </a:t>
            </a:r>
            <a:r>
              <a:rPr lang="pl-PL" dirty="0" err="1" smtClean="0"/>
              <a:t>template’y</a:t>
            </a:r>
            <a:r>
              <a:rPr lang="pl-PL" dirty="0" smtClean="0"/>
              <a:t>, animacje</a:t>
            </a:r>
            <a:r>
              <a:rPr lang="pl-PL" sz="1900" dirty="0" smtClean="0"/>
              <a:t> </a:t>
            </a:r>
            <a:r>
              <a:rPr lang="pl-PL" sz="1600" dirty="0" smtClean="0"/>
              <a:t>(MS </a:t>
            </a:r>
            <a:r>
              <a:rPr lang="pl-PL" sz="1600" dirty="0" err="1" smtClean="0"/>
              <a:t>Expression</a:t>
            </a:r>
            <a:r>
              <a:rPr lang="pl-PL" sz="1600" dirty="0" smtClean="0"/>
              <a:t> Blend)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interakcja z użytkownikiem (ale nie obsługa zdarzeń)</a:t>
            </a:r>
          </a:p>
          <a:p>
            <a:pPr>
              <a:lnSpc>
                <a:spcPct val="150000"/>
              </a:lnSpc>
            </a:pPr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behind</a:t>
            </a:r>
            <a:r>
              <a:rPr lang="pl-PL" dirty="0" smtClean="0"/>
              <a:t> – możliwie mało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571472" y="3143248"/>
            <a:ext cx="2214578" cy="1214446"/>
            <a:chOff x="1250" y="0"/>
            <a:chExt cx="2559008" cy="1439860"/>
          </a:xfrm>
        </p:grpSpPr>
        <p:sp>
          <p:nvSpPr>
            <p:cNvPr id="6" name="Prostokąt zaokrąglony 5"/>
            <p:cNvSpPr/>
            <p:nvPr/>
          </p:nvSpPr>
          <p:spPr>
            <a:xfrm>
              <a:off x="1250" y="0"/>
              <a:ext cx="2559008" cy="143986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3422" y="42172"/>
              <a:ext cx="2474664" cy="13555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36220" tIns="236220" rIns="236220" bIns="236220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5400" kern="1200" dirty="0" err="1" smtClean="0"/>
                <a:t>View</a:t>
              </a:r>
              <a:endParaRPr lang="pl-PL" sz="54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6600" dirty="0" smtClean="0"/>
              <a:t>M</a:t>
            </a:r>
            <a:r>
              <a:rPr lang="pl-PL" sz="5400" dirty="0" smtClean="0"/>
              <a:t>odel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775191"/>
            <a:ext cx="5286412" cy="451132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obiekty domenowe aplikacji</a:t>
            </a:r>
          </a:p>
          <a:p>
            <a:pPr>
              <a:lnSpc>
                <a:spcPct val="150000"/>
              </a:lnSpc>
            </a:pPr>
            <a:r>
              <a:rPr lang="pl-PL" u="sng" dirty="0" smtClean="0"/>
              <a:t>przechowywanie danych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walidacja</a:t>
            </a:r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grpSp>
        <p:nvGrpSpPr>
          <p:cNvPr id="4" name="Grupa 4"/>
          <p:cNvGrpSpPr/>
          <p:nvPr/>
        </p:nvGrpSpPr>
        <p:grpSpPr>
          <a:xfrm>
            <a:off x="5929322" y="3143248"/>
            <a:ext cx="2500330" cy="1214446"/>
            <a:chOff x="1250" y="0"/>
            <a:chExt cx="2559008" cy="1439860"/>
          </a:xfrm>
        </p:grpSpPr>
        <p:sp>
          <p:nvSpPr>
            <p:cNvPr id="6" name="Prostokąt zaokrąglony 5"/>
            <p:cNvSpPr/>
            <p:nvPr/>
          </p:nvSpPr>
          <p:spPr>
            <a:xfrm>
              <a:off x="1250" y="0"/>
              <a:ext cx="2559008" cy="143986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3422" y="42172"/>
              <a:ext cx="2474664" cy="13555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36220" tIns="236220" rIns="236220" bIns="236220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5400" kern="1200" dirty="0" smtClean="0"/>
                <a:t>Model</a:t>
              </a:r>
              <a:endParaRPr lang="pl-PL" sz="54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err="1" smtClean="0"/>
              <a:t>VM:M</a:t>
            </a:r>
            <a:r>
              <a:rPr lang="pl-PL" sz="5300" dirty="0" err="1" smtClean="0"/>
              <a:t>odel</a:t>
            </a:r>
            <a:r>
              <a:rPr lang="pl-PL" sz="5300" dirty="0" smtClean="0"/>
              <a:t> of  </a:t>
            </a:r>
            <a:r>
              <a:rPr lang="pl-PL" sz="5300" dirty="0" err="1" smtClean="0"/>
              <a:t>the</a:t>
            </a:r>
            <a:r>
              <a:rPr lang="pl-PL" sz="5300" dirty="0" smtClean="0"/>
              <a:t> </a:t>
            </a:r>
            <a:r>
              <a:rPr lang="pl-PL" sz="6000" dirty="0" err="1" smtClean="0"/>
              <a:t>V</a:t>
            </a:r>
            <a:r>
              <a:rPr lang="pl-PL" sz="5300" dirty="0" err="1" smtClean="0"/>
              <a:t>iew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7224" y="1500174"/>
            <a:ext cx="8072494" cy="128588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</a:pPr>
            <a:r>
              <a:rPr lang="pl-PL" sz="4500" u="sng" dirty="0" smtClean="0"/>
              <a:t>ł</a:t>
            </a:r>
            <a:r>
              <a:rPr lang="pl-PL" sz="4500" u="sng" dirty="0" smtClean="0"/>
              <a:t>ączy dane zawarte w modelu z widokiem je wyświetlającym</a:t>
            </a:r>
          </a:p>
          <a:p>
            <a:pPr>
              <a:lnSpc>
                <a:spcPct val="150000"/>
              </a:lnSpc>
            </a:pPr>
            <a:r>
              <a:rPr lang="pl-PL" sz="4500" dirty="0" err="1" smtClean="0"/>
              <a:t>aggreguje</a:t>
            </a:r>
            <a:r>
              <a:rPr lang="pl-PL" sz="4500" dirty="0" smtClean="0"/>
              <a:t> modele niezbędne do prezentacji danego widoku</a:t>
            </a:r>
          </a:p>
          <a:p>
            <a:pPr>
              <a:lnSpc>
                <a:spcPct val="150000"/>
              </a:lnSpc>
            </a:pPr>
            <a:r>
              <a:rPr lang="pl-PL" sz="4500" dirty="0" smtClean="0"/>
              <a:t>wystawia własności dla widoku i notyfikuje o zmianach w modelu (INPC)</a:t>
            </a:r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grpSp>
        <p:nvGrpSpPr>
          <p:cNvPr id="4" name="Grupa 4"/>
          <p:cNvGrpSpPr/>
          <p:nvPr/>
        </p:nvGrpSpPr>
        <p:grpSpPr>
          <a:xfrm>
            <a:off x="5929322" y="3143248"/>
            <a:ext cx="2500330" cy="1214446"/>
            <a:chOff x="1250" y="0"/>
            <a:chExt cx="2559008" cy="1439860"/>
          </a:xfrm>
        </p:grpSpPr>
        <p:sp>
          <p:nvSpPr>
            <p:cNvPr id="6" name="Prostokąt zaokrąglony 5"/>
            <p:cNvSpPr/>
            <p:nvPr/>
          </p:nvSpPr>
          <p:spPr>
            <a:xfrm>
              <a:off x="1250" y="0"/>
              <a:ext cx="2559008" cy="143986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3422" y="42172"/>
              <a:ext cx="2474664" cy="13555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36220" tIns="236220" rIns="236220" bIns="236220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5400" kern="1200" dirty="0" smtClean="0"/>
                <a:t>Model</a:t>
              </a:r>
              <a:endParaRPr lang="pl-PL" sz="5400" kern="1200" dirty="0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571472" y="3143248"/>
            <a:ext cx="2214578" cy="1214446"/>
            <a:chOff x="1250" y="0"/>
            <a:chExt cx="2559008" cy="1439860"/>
          </a:xfrm>
        </p:grpSpPr>
        <p:sp>
          <p:nvSpPr>
            <p:cNvPr id="9" name="Prostokąt zaokrąglony 8"/>
            <p:cNvSpPr/>
            <p:nvPr/>
          </p:nvSpPr>
          <p:spPr>
            <a:xfrm>
              <a:off x="1250" y="0"/>
              <a:ext cx="2559008" cy="143986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Prostokąt 9"/>
            <p:cNvSpPr/>
            <p:nvPr/>
          </p:nvSpPr>
          <p:spPr>
            <a:xfrm>
              <a:off x="43422" y="42172"/>
              <a:ext cx="2474664" cy="13555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36220" tIns="236220" rIns="236220" bIns="236220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5400" kern="1200" dirty="0" err="1" smtClean="0"/>
                <a:t>View</a:t>
              </a:r>
              <a:endParaRPr lang="pl-PL" sz="5400" kern="1200" dirty="0"/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3071802" y="2928934"/>
            <a:ext cx="2571768" cy="1643074"/>
            <a:chOff x="1250" y="0"/>
            <a:chExt cx="2559008" cy="1439860"/>
          </a:xfrm>
        </p:grpSpPr>
        <p:sp>
          <p:nvSpPr>
            <p:cNvPr id="13" name="Prostokąt zaokrąglony 12"/>
            <p:cNvSpPr/>
            <p:nvPr/>
          </p:nvSpPr>
          <p:spPr>
            <a:xfrm>
              <a:off x="1250" y="0"/>
              <a:ext cx="2559008" cy="143986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Prostokąt 13"/>
            <p:cNvSpPr/>
            <p:nvPr/>
          </p:nvSpPr>
          <p:spPr>
            <a:xfrm>
              <a:off x="43422" y="42172"/>
              <a:ext cx="2474664" cy="13555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236220" tIns="236220" rIns="236220" bIns="236220" numCol="1" spcCol="1270" anchor="ctr" anchorCtr="0">
              <a:noAutofit/>
            </a:bodyPr>
            <a:lstStyle/>
            <a:p>
              <a:pPr lvl="0" algn="ctr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4400" kern="1200" dirty="0" err="1" smtClean="0"/>
                <a:t>View</a:t>
              </a:r>
              <a:r>
                <a:rPr lang="pl-PL" sz="4400" kern="1200" dirty="0" smtClean="0"/>
                <a:t> Model</a:t>
              </a:r>
              <a:endParaRPr lang="pl-PL" sz="4400" kern="1200" dirty="0"/>
            </a:p>
          </p:txBody>
        </p:sp>
      </p:grpSp>
      <p:sp>
        <p:nvSpPr>
          <p:cNvPr id="15" name="Symbol zastępczy zawartości 2"/>
          <p:cNvSpPr txBox="1">
            <a:spLocks/>
          </p:cNvSpPr>
          <p:nvPr/>
        </p:nvSpPr>
        <p:spPr>
          <a:xfrm>
            <a:off x="571472" y="4643446"/>
            <a:ext cx="8072494" cy="1571636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zawiera logikę prezentacji</a:t>
            </a: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pl-PL" sz="3200" dirty="0" smtClean="0"/>
              <a:t>obsługuje interakcję użytkownika (</a:t>
            </a:r>
            <a:r>
              <a:rPr lang="pl-PL" sz="3200" dirty="0" err="1" smtClean="0"/>
              <a:t>ICommand</a:t>
            </a:r>
            <a:r>
              <a:rPr lang="pl-PL" sz="3200" dirty="0" smtClean="0"/>
              <a:t>)</a:t>
            </a: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pl-PL" sz="3200" dirty="0" smtClean="0"/>
              <a:t>korzysta z serwisów / repozytoriów </a:t>
            </a: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pl-PL" sz="3200" b="1" dirty="0" smtClean="0"/>
              <a:t>widok nie rozmawia bezpośrednio z modelem, a model z widokiem</a:t>
            </a: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Demo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800" dirty="0" smtClean="0"/>
              <a:t>a</a:t>
            </a:r>
            <a:r>
              <a:rPr lang="pl-PL" sz="2800" dirty="0" smtClean="0"/>
              <a:t>plikacja SL  (OOB)</a:t>
            </a:r>
          </a:p>
          <a:p>
            <a:pPr>
              <a:lnSpc>
                <a:spcPct val="150000"/>
              </a:lnSpc>
            </a:pPr>
            <a:r>
              <a:rPr lang="pl-PL" sz="2800" dirty="0" smtClean="0"/>
              <a:t>zarządzanie użytkownikami</a:t>
            </a:r>
          </a:p>
          <a:p>
            <a:pPr lvl="1">
              <a:lnSpc>
                <a:spcPct val="150000"/>
              </a:lnSpc>
            </a:pPr>
            <a:r>
              <a:rPr lang="pl-PL" sz="2400" dirty="0" smtClean="0"/>
              <a:t>model : </a:t>
            </a:r>
            <a:r>
              <a:rPr lang="pl-PL" sz="2400" dirty="0" err="1" smtClean="0"/>
              <a:t>User</a:t>
            </a:r>
            <a:r>
              <a:rPr lang="pl-PL" sz="24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pl-PL" sz="2400" dirty="0" err="1" smtClean="0"/>
              <a:t>view</a:t>
            </a:r>
            <a:r>
              <a:rPr lang="pl-PL" sz="2400" dirty="0" smtClean="0"/>
              <a:t>: </a:t>
            </a:r>
            <a:r>
              <a:rPr lang="pl-PL" sz="2400" dirty="0" err="1" smtClean="0"/>
              <a:t>UserManagementView</a:t>
            </a:r>
            <a:endParaRPr lang="pl-PL" sz="2400" dirty="0" smtClean="0"/>
          </a:p>
          <a:p>
            <a:pPr lvl="1">
              <a:lnSpc>
                <a:spcPct val="150000"/>
              </a:lnSpc>
            </a:pPr>
            <a:r>
              <a:rPr lang="pl-PL" sz="2400" dirty="0" err="1" smtClean="0"/>
              <a:t>view</a:t>
            </a:r>
            <a:r>
              <a:rPr lang="pl-PL" sz="2400" dirty="0" smtClean="0"/>
              <a:t> model: </a:t>
            </a:r>
            <a:r>
              <a:rPr lang="pl-PL" sz="2400" dirty="0" err="1" smtClean="0"/>
              <a:t>UserManagementViewModel</a:t>
            </a:r>
            <a:endParaRPr lang="pl-PL" sz="2400" dirty="0" smtClean="0"/>
          </a:p>
          <a:p>
            <a:pPr>
              <a:lnSpc>
                <a:spcPct val="150000"/>
              </a:lnSpc>
            </a:pPr>
            <a:r>
              <a:rPr lang="pl-PL" sz="2800" dirty="0" smtClean="0"/>
              <a:t>repozytorium użytkowników : </a:t>
            </a:r>
            <a:r>
              <a:rPr lang="pl-PL" sz="2800" dirty="0" err="1" smtClean="0"/>
              <a:t>FakeUserRepository</a:t>
            </a:r>
            <a:endParaRPr lang="pl-PL" sz="2800" dirty="0" smtClean="0"/>
          </a:p>
          <a:p>
            <a:pPr lvl="1"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pl-PL" dirty="0" smtClean="0"/>
              <a:t>U</a:t>
            </a:r>
            <a:r>
              <a:rPr lang="pl-PL" dirty="0" smtClean="0"/>
              <a:t>porządkowana struktura projektu</a:t>
            </a:r>
          </a:p>
          <a:p>
            <a:pPr lvl="1">
              <a:lnSpc>
                <a:spcPct val="160000"/>
              </a:lnSpc>
            </a:pPr>
            <a:r>
              <a:rPr lang="pl-PL" dirty="0" smtClean="0"/>
              <a:t>łatwość utrzymania</a:t>
            </a:r>
          </a:p>
          <a:p>
            <a:pPr lvl="1">
              <a:lnSpc>
                <a:spcPct val="160000"/>
              </a:lnSpc>
            </a:pPr>
            <a:r>
              <a:rPr lang="pl-PL" dirty="0" smtClean="0"/>
              <a:t>skalowalność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Rozdzielenie odpowiedzialności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Bindowanie danych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Testowanie jednostkowe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Podział designer – developer (design time data)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Dostępne </a:t>
            </a:r>
            <a:r>
              <a:rPr lang="pl-PL" dirty="0" err="1" smtClean="0"/>
              <a:t>frameworki</a:t>
            </a:r>
            <a:r>
              <a:rPr lang="pl-PL" dirty="0" smtClean="0"/>
              <a:t> </a:t>
            </a:r>
            <a:r>
              <a:rPr lang="pl-PL" dirty="0" smtClean="0"/>
              <a:t>: MVVM </a:t>
            </a:r>
            <a:r>
              <a:rPr lang="pl-PL" dirty="0" err="1" smtClean="0"/>
              <a:t>Light</a:t>
            </a:r>
            <a:r>
              <a:rPr lang="pl-PL" dirty="0" smtClean="0"/>
              <a:t>, </a:t>
            </a:r>
            <a:r>
              <a:rPr lang="pl-PL" dirty="0" err="1" smtClean="0"/>
              <a:t>Caliburn</a:t>
            </a:r>
            <a:r>
              <a:rPr lang="pl-PL" dirty="0" smtClean="0"/>
              <a:t>, </a:t>
            </a:r>
            <a:r>
              <a:rPr lang="pl-PL" dirty="0" err="1" smtClean="0"/>
              <a:t>nRoute</a:t>
            </a:r>
            <a:r>
              <a:rPr lang="pl-PL" dirty="0" smtClean="0"/>
              <a:t> </a:t>
            </a:r>
            <a:r>
              <a:rPr lang="pl-PL" dirty="0" smtClean="0"/>
              <a:t>i wiele </a:t>
            </a:r>
            <a:r>
              <a:rPr lang="pl-PL" dirty="0" err="1" smtClean="0"/>
              <a:t>wiele</a:t>
            </a:r>
            <a:r>
              <a:rPr lang="pl-PL" dirty="0" smtClean="0"/>
              <a:t> innych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Obecny standard tworzenia aplikacji WPF / SL / WP7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93</TotalTime>
  <Words>245</Words>
  <Application>Microsoft Office PowerPoint</Application>
  <PresentationFormat>Pokaz na ekranie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Moduł</vt:lpstr>
      <vt:lpstr>Model – View – View Model</vt:lpstr>
      <vt:lpstr>Agenda</vt:lpstr>
      <vt:lpstr>SL / WPF</vt:lpstr>
      <vt:lpstr>Czym jest MVVM?</vt:lpstr>
      <vt:lpstr>View</vt:lpstr>
      <vt:lpstr>Model</vt:lpstr>
      <vt:lpstr>VM:Model of  the View</vt:lpstr>
      <vt:lpstr>Demo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Model-View-View Model</dc:title>
  <dc:creator>palik</dc:creator>
  <cp:lastModifiedBy>palik</cp:lastModifiedBy>
  <cp:revision>51</cp:revision>
  <dcterms:created xsi:type="dcterms:W3CDTF">2011-01-20T21:51:43Z</dcterms:created>
  <dcterms:modified xsi:type="dcterms:W3CDTF">2011-01-20T23:24:46Z</dcterms:modified>
</cp:coreProperties>
</file>