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9" r:id="rId3"/>
    <p:sldId id="257" r:id="rId4"/>
    <p:sldId id="280" r:id="rId5"/>
    <p:sldId id="284" r:id="rId6"/>
    <p:sldId id="281" r:id="rId7"/>
    <p:sldId id="282" r:id="rId8"/>
    <p:sldId id="285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5596" autoAdjust="0"/>
  </p:normalViewPr>
  <p:slideViewPr>
    <p:cSldViewPr>
      <p:cViewPr>
        <p:scale>
          <a:sx n="100" d="100"/>
          <a:sy n="100" d="100"/>
        </p:scale>
        <p:origin x="-6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7C1DB6-5855-415F-B721-60825BE759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01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A75958-82E8-42ED-B8DD-67B8828FB45C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10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11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7DB32-2956-49AC-BACA-0AFABA278C51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7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CF1A9-9263-4AAB-8D8F-49C6978AD691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638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noProof="0" smtClean="0"/>
              <a:t>Kliknij, aby edytować styl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248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noProof="0" smtClean="0"/>
              <a:t>Kliknij, aby edytować styl wzorca podtytułu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99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477000" y="609600"/>
            <a:ext cx="1828800" cy="50292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334000" cy="50292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9133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4833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215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990600" y="1371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74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918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774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708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0814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181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371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1520" y="188640"/>
            <a:ext cx="2808312" cy="792088"/>
          </a:xfrm>
        </p:spPr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Natalia </a:t>
            </a:r>
            <a:r>
              <a:rPr lang="pl-PL" dirty="0" err="1" smtClean="0">
                <a:solidFill>
                  <a:schemeClr val="tx1"/>
                </a:solidFill>
              </a:rPr>
              <a:t>Wyczislok</a:t>
            </a:r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Jakub Szatkowski</a:t>
            </a:r>
            <a:endParaRPr lang="en-US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6021288"/>
            <a:ext cx="7772400" cy="704850"/>
          </a:xfrm>
        </p:spPr>
        <p:txBody>
          <a:bodyPr/>
          <a:lstStyle/>
          <a:p>
            <a:r>
              <a:rPr lang="pl-PL" dirty="0" smtClean="0"/>
              <a:t>Testowanie aplikacji webowych MVC3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578297"/>
            <a:ext cx="7315200" cy="1073274"/>
          </a:xfrm>
        </p:spPr>
        <p:txBody>
          <a:bodyPr/>
          <a:lstStyle/>
          <a:p>
            <a:r>
              <a:rPr lang="pl-PL" sz="4000" dirty="0" smtClean="0"/>
              <a:t>Testy jednostkowe - struktura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Rodzaje testów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0977" y="1772816"/>
            <a:ext cx="69342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Model A/A/A 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Arrange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 – przygotowania przed właściwym tekstem, inicjalizacja zmiennych, przygotowanie danych testowych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Act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 – test właściwy (wykonanie metody, którą testujemy)</a:t>
            </a:r>
          </a:p>
          <a:p>
            <a:pPr marL="0" indent="0">
              <a:lnSpc>
                <a:spcPct val="80000"/>
              </a:lnSpc>
              <a:buNone/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Assert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 – sprawdzenie wyników testu</a:t>
            </a: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77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Rodzaje testów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0976" y="692696"/>
            <a:ext cx="746142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Metoda </a:t>
            </a:r>
            <a:r>
              <a:rPr lang="pl-PL" altLang="ko-KR" sz="2000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 testowania: </a:t>
            </a: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Add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pl-PL" altLang="ko-KR" sz="2000" dirty="0" err="1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int,int</a:t>
            </a: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 klasy Math2</a:t>
            </a:r>
          </a:p>
          <a:p>
            <a:pPr marL="0" indent="0">
              <a:lnSpc>
                <a:spcPct val="80000"/>
              </a:lnSpc>
              <a:buNone/>
            </a:pPr>
            <a:endParaRPr lang="pl-PL" altLang="ko-KR" sz="2000" dirty="0">
              <a:solidFill>
                <a:srgbClr val="5F5F5F"/>
              </a:solidFill>
              <a:latin typeface="Courier New" pitchFamily="49" charset="0"/>
              <a:ea typeface="굴림" charset="-127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[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TestMethod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]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public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void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TestAdd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()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{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 //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arrange</a:t>
            </a:r>
            <a:endParaRPr lang="pl-PL" altLang="ko-KR" sz="2000" dirty="0" smtClean="0">
              <a:solidFill>
                <a:srgbClr val="5F5F5F"/>
              </a:solidFill>
              <a:latin typeface="Courier New" pitchFamily="49" charset="0"/>
              <a:ea typeface="BatangChe" pitchFamily="49" charset="-127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int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a=10,b=5,expectedResult=15;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Math2 m=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new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Math2();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//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act</a:t>
            </a:r>
            <a:endParaRPr lang="pl-PL" altLang="ko-KR" sz="2000" dirty="0" smtClean="0">
              <a:solidFill>
                <a:srgbClr val="5F5F5F"/>
              </a:solidFill>
              <a:latin typeface="Courier New" pitchFamily="49" charset="0"/>
              <a:ea typeface="BatangChe" pitchFamily="49" charset="-127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int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actualResult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=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m.Add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(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a,b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);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//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assert</a:t>
            </a:r>
            <a:endParaRPr lang="pl-PL" altLang="ko-KR" sz="2000" dirty="0" smtClean="0">
              <a:solidFill>
                <a:srgbClr val="5F5F5F"/>
              </a:solidFill>
              <a:latin typeface="Courier New" pitchFamily="49" charset="0"/>
              <a:ea typeface="BatangChe" pitchFamily="49" charset="-127"/>
              <a:cs typeface="Courier New" pitchFamily="49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 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Assert.AreEqual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(</a:t>
            </a:r>
            <a:r>
              <a:rPr lang="pl-PL" altLang="ko-KR" sz="2000" dirty="0" err="1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expectedResult,actualResult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);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altLang="ko-KR" sz="2000" dirty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}</a:t>
            </a:r>
            <a:r>
              <a:rPr lang="pl-PL" altLang="ko-KR" sz="2000" dirty="0" smtClean="0">
                <a:solidFill>
                  <a:srgbClr val="5F5F5F"/>
                </a:solidFill>
                <a:latin typeface="Courier New" pitchFamily="49" charset="0"/>
                <a:ea typeface="BatangChe" pitchFamily="49" charset="-127"/>
                <a:cs typeface="Courier New" pitchFamily="49" charset="0"/>
              </a:rPr>
              <a:t> </a:t>
            </a:r>
            <a:endParaRPr lang="pl-PL" altLang="ko-KR" sz="2000" dirty="0" smtClean="0">
              <a:solidFill>
                <a:srgbClr val="5F5F5F"/>
              </a:solidFill>
              <a:latin typeface="Courier New" pitchFamily="49" charset="0"/>
              <a:ea typeface="BatangChe" pitchFamily="49" charset="-127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0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pl-PL" sz="4000" dirty="0" smtClean="0"/>
              <a:t>Plan prezentacji</a:t>
            </a:r>
            <a:endParaRPr lang="en-US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Po co testować?</a:t>
            </a:r>
            <a:endParaRPr lang="en-US" altLang="ko-KR" sz="2000" dirty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2000" dirty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Rodzaje testów i różnice między nimi</a:t>
            </a:r>
            <a:endParaRPr lang="en-US" altLang="ko-KR" sz="2000" dirty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2000" dirty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Przykład – sklep internetowy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715963"/>
          </a:xfrm>
        </p:spPr>
        <p:txBody>
          <a:bodyPr/>
          <a:lstStyle/>
          <a:p>
            <a:r>
              <a:rPr lang="pl-PL" sz="4000" dirty="0" smtClean="0"/>
              <a:t>Proces wytwórczy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Po co testować?</a:t>
            </a:r>
            <a:endParaRPr lang="pl-PL" dirty="0"/>
          </a:p>
        </p:txBody>
      </p:sp>
      <p:pic>
        <p:nvPicPr>
          <p:cNvPr id="17414" name="Picture 6" descr="http://aleksanderolszewski.pl/rysunki/Rational_Unified_Process/2011/08/Rationale_Unified_Proce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676456" cy="437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715963"/>
          </a:xfrm>
        </p:spPr>
        <p:txBody>
          <a:bodyPr/>
          <a:lstStyle/>
          <a:p>
            <a:r>
              <a:rPr lang="pl-PL" sz="4000" dirty="0" smtClean="0"/>
              <a:t>Korzyści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Po co testować?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837978"/>
            <a:ext cx="6934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Wykrywanie błędów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Szybka weryfikacja kodu po modyfikacji 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Sprawdzenie działania poszczególnych funkcji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Weryfikacja założonych wymagań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Zachowanie się aplikacji pod obciążeniem</a:t>
            </a:r>
            <a:endParaRPr lang="pl-PL" sz="2000" dirty="0"/>
          </a:p>
          <a:p>
            <a:pPr>
              <a:lnSpc>
                <a:spcPct val="80000"/>
              </a:lnSpc>
            </a:pPr>
            <a:endParaRPr lang="pl-PL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Zmniejszenie kosztów produkcji</a:t>
            </a:r>
          </a:p>
        </p:txBody>
      </p:sp>
    </p:spTree>
    <p:extLst>
      <p:ext uri="{BB962C8B-B14F-4D97-AF65-F5344CB8AC3E}">
        <p14:creationId xmlns:p14="http://schemas.microsoft.com/office/powerpoint/2010/main" val="11879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715963"/>
          </a:xfrm>
        </p:spPr>
        <p:txBody>
          <a:bodyPr/>
          <a:lstStyle/>
          <a:p>
            <a:r>
              <a:rPr lang="pl-PL" sz="4000" dirty="0" smtClean="0"/>
              <a:t>Testy (nie)dobre na wszystko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Po co testować?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837978"/>
            <a:ext cx="6934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Nigdy nie mamy 100% pewności, że po udanych testach oprogramowanie nie zawiera błędów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nie udowadniają, że kod jest poprawny (do tego służą metody dowodzenia poprawności oprogramowania) tylko pozwalają wykryć określone błędy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Nigdy nie sprawdzimy oprogramowania dla wszystkich możliwych danych testowych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Nigdy nie sprawdzimy oprogramowania odtwarzając wszystkie możliwe czynności użytkownika (dotyczy aplikacji z GUI)</a:t>
            </a:r>
          </a:p>
        </p:txBody>
      </p:sp>
    </p:spTree>
    <p:extLst>
      <p:ext uri="{BB962C8B-B14F-4D97-AF65-F5344CB8AC3E}">
        <p14:creationId xmlns:p14="http://schemas.microsoft.com/office/powerpoint/2010/main" val="36704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715963"/>
          </a:xfrm>
        </p:spPr>
        <p:txBody>
          <a:bodyPr/>
          <a:lstStyle/>
          <a:p>
            <a:r>
              <a:rPr lang="pl-PL" sz="4000" dirty="0" smtClean="0"/>
              <a:t>Test </a:t>
            </a:r>
            <a:r>
              <a:rPr lang="pl-PL" sz="4000" dirty="0" err="1" smtClean="0"/>
              <a:t>Driven</a:t>
            </a:r>
            <a:r>
              <a:rPr lang="pl-PL" sz="4000" dirty="0" smtClean="0"/>
              <a:t> Development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Po co testować?</a:t>
            </a:r>
            <a:endParaRPr lang="pl-PL" dirty="0"/>
          </a:p>
        </p:txBody>
      </p:sp>
      <p:pic>
        <p:nvPicPr>
          <p:cNvPr id="144386" name="Picture 2" descr="http://www.codeproject.com/KB/testing/Intro_NUnitandTDD/tdd_-_Cop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42482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1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715963"/>
          </a:xfrm>
        </p:spPr>
        <p:txBody>
          <a:bodyPr/>
          <a:lstStyle/>
          <a:p>
            <a:r>
              <a:rPr lang="pl-PL" sz="4000" dirty="0" smtClean="0"/>
              <a:t>Czarna i biała skrzynka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Rodzaje testów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54" y="1628800"/>
            <a:ext cx="9144000" cy="244827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540000" tIns="21600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funkcjonalne 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Wcielamy się w rolę użytkownika bez zagłębiania się w szczegóły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Najlepiej angażować do tych testów osoby nie mające nic wspólnego z wytwarzaniem kodu</a:t>
            </a:r>
          </a:p>
          <a:p>
            <a:pPr marL="0" indent="0">
              <a:lnSpc>
                <a:spcPct val="80000"/>
              </a:lnSpc>
              <a:buNone/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654" y="4149081"/>
            <a:ext cx="9144000" cy="68637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540000" tIns="21600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strukturalne</a:t>
            </a:r>
          </a:p>
          <a:p>
            <a:pPr>
              <a:lnSpc>
                <a:spcPct val="80000"/>
              </a:lnSpc>
            </a:pPr>
            <a:endParaRPr lang="en-US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Tester analizuje poszczególne moduły kodu (mając do niego dostęp)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668090" y="1640260"/>
            <a:ext cx="2478564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Czarna skrzynka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668090" y="4077072"/>
            <a:ext cx="2475909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Biała skrzynka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3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764704"/>
            <a:ext cx="7315200" cy="1073274"/>
          </a:xfrm>
        </p:spPr>
        <p:txBody>
          <a:bodyPr/>
          <a:lstStyle/>
          <a:p>
            <a:r>
              <a:rPr lang="pl-PL" sz="4000" dirty="0" smtClean="0"/>
              <a:t>Podział ze względu na sposób wykonywania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Rodzaje testów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2420888"/>
            <a:ext cx="693420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Manualne</a:t>
            </a: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Automatyczne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31196"/>
              </p:ext>
            </p:extLst>
          </p:nvPr>
        </p:nvGraphicFramePr>
        <p:xfrm>
          <a:off x="1187624" y="3356992"/>
          <a:ext cx="6096000" cy="1920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TESTY</a:t>
                      </a:r>
                      <a:endParaRPr lang="pl-PL" dirty="0"/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0" dirty="0" smtClean="0"/>
                        <a:t>Dane automatyczne</a:t>
                      </a:r>
                      <a:endParaRPr lang="pl-PL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Dane ręczne</a:t>
                      </a:r>
                      <a:endParaRPr lang="pl-P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Wykonanie automatyczne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Rzadziej</a:t>
                      </a:r>
                      <a:r>
                        <a:rPr lang="pl-PL" baseline="0" dirty="0" smtClean="0"/>
                        <a:t> stosowane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Często wykonywane</a:t>
                      </a:r>
                      <a:endParaRPr lang="pl-P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bg1"/>
                          </a:solidFill>
                        </a:rPr>
                        <a:t>Wykonanie ręczne</a:t>
                      </a:r>
                      <a:endParaRPr lang="pl-PL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W praktyce niespotykane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Często wykonywane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1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578297"/>
            <a:ext cx="7315200" cy="1073274"/>
          </a:xfrm>
        </p:spPr>
        <p:txBody>
          <a:bodyPr/>
          <a:lstStyle/>
          <a:p>
            <a:r>
              <a:rPr lang="pl-PL" sz="4000" dirty="0" smtClean="0"/>
              <a:t>Podział ze względu na zakres</a:t>
            </a:r>
            <a:endParaRPr lang="ru-RU" sz="4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Rodzaje testów</a:t>
            </a:r>
            <a:endParaRPr lang="pl-PL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0977" y="1772816"/>
            <a:ext cx="69342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jednostkowe (testowanie na najbardziej podstawowym poziomie, działanie pojedynczych funkcjonalności)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systemowe (bezpieczeństwa, wydajnościowe – wymagania niefunkcjonalne, aplikacja jako całość)</a:t>
            </a:r>
          </a:p>
          <a:p>
            <a:pPr>
              <a:lnSpc>
                <a:spcPct val="80000"/>
              </a:lnSpc>
            </a:pPr>
            <a:endParaRPr lang="pl-PL" altLang="ko-KR" sz="2000" dirty="0" smtClean="0">
              <a:solidFill>
                <a:srgbClr val="5F5F5F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pl-PL" altLang="ko-KR" sz="2000" dirty="0" smtClean="0">
                <a:solidFill>
                  <a:srgbClr val="5F5F5F"/>
                </a:solidFill>
                <a:latin typeface="Verdana" pitchFamily="34" charset="0"/>
                <a:ea typeface="굴림" charset="-127"/>
              </a:rPr>
              <a:t>Testy integracyjne (współpraca komponentów)</a:t>
            </a:r>
          </a:p>
        </p:txBody>
      </p:sp>
    </p:spTree>
    <p:extLst>
      <p:ext uri="{BB962C8B-B14F-4D97-AF65-F5344CB8AC3E}">
        <p14:creationId xmlns:p14="http://schemas.microsoft.com/office/powerpoint/2010/main" val="7570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7FCC6A"/>
      </a:lt2>
      <a:accent1>
        <a:srgbClr val="5DBF62"/>
      </a:accent1>
      <a:accent2>
        <a:srgbClr val="7CCD6F"/>
      </a:accent2>
      <a:accent3>
        <a:srgbClr val="FFFFFF"/>
      </a:accent3>
      <a:accent4>
        <a:srgbClr val="404040"/>
      </a:accent4>
      <a:accent5>
        <a:srgbClr val="B6DCB7"/>
      </a:accent5>
      <a:accent6>
        <a:srgbClr val="70BA64"/>
      </a:accent6>
      <a:hlink>
        <a:srgbClr val="48AE5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C86AA"/>
        </a:lt2>
        <a:accent1>
          <a:srgbClr val="4B782A"/>
        </a:accent1>
        <a:accent2>
          <a:srgbClr val="38AFD0"/>
        </a:accent2>
        <a:accent3>
          <a:srgbClr val="FFFFFF"/>
        </a:accent3>
        <a:accent4>
          <a:srgbClr val="404040"/>
        </a:accent4>
        <a:accent5>
          <a:srgbClr val="B1BEAC"/>
        </a:accent5>
        <a:accent6>
          <a:srgbClr val="329EBC"/>
        </a:accent6>
        <a:hlink>
          <a:srgbClr val="9DBC2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7FCC6A"/>
        </a:lt2>
        <a:accent1>
          <a:srgbClr val="5DBF62"/>
        </a:accent1>
        <a:accent2>
          <a:srgbClr val="7CCD6F"/>
        </a:accent2>
        <a:accent3>
          <a:srgbClr val="FFFFFF"/>
        </a:accent3>
        <a:accent4>
          <a:srgbClr val="404040"/>
        </a:accent4>
        <a:accent5>
          <a:srgbClr val="B6DCB7"/>
        </a:accent5>
        <a:accent6>
          <a:srgbClr val="70BA64"/>
        </a:accent6>
        <a:hlink>
          <a:srgbClr val="48AE5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129</TotalTime>
  <Words>343</Words>
  <Application>Microsoft Office PowerPoint</Application>
  <PresentationFormat>Pokaz na ekranie (4:3)</PresentationFormat>
  <Paragraphs>101</Paragraphs>
  <Slides>11</Slides>
  <Notes>11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powerpoint-template</vt:lpstr>
      <vt:lpstr>Testowanie aplikacji webowych MVC3</vt:lpstr>
      <vt:lpstr>Plan prezentacji</vt:lpstr>
      <vt:lpstr>Proces wytwórczy</vt:lpstr>
      <vt:lpstr>Korzyści</vt:lpstr>
      <vt:lpstr>Testy (nie)dobre na wszystko</vt:lpstr>
      <vt:lpstr>Test Driven Development</vt:lpstr>
      <vt:lpstr>Czarna i biała skrzynka</vt:lpstr>
      <vt:lpstr>Podział ze względu na sposób wykonywania</vt:lpstr>
      <vt:lpstr>Podział ze względu na zakres</vt:lpstr>
      <vt:lpstr>Testy jednostkowe - struktura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Testowanie aplikacji webowych MVC3</dc:title>
  <dc:creator>szatek</dc:creator>
  <cp:lastModifiedBy>szatek</cp:lastModifiedBy>
  <cp:revision>9</cp:revision>
  <dcterms:created xsi:type="dcterms:W3CDTF">2011-12-27T12:16:08Z</dcterms:created>
  <dcterms:modified xsi:type="dcterms:W3CDTF">2012-01-11T10:16:48Z</dcterms:modified>
</cp:coreProperties>
</file>