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7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0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1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0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4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4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36281-FC85-4DA2-874F-F6FC81D7D7ED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9B40-1F38-4202-B4FA-120CB0345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4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pp0x.pl/kursy/Kurs-SFML-2-x-C++/Podstawy/Pierwsza-aplikacja/467" TargetMode="External"/><Relationship Id="rId2" Type="http://schemas.openxmlformats.org/officeDocument/2006/relationships/hyperlink" Target="http://www.sfml-dev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box2d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571500"/>
            <a:ext cx="8001000" cy="1447800"/>
          </a:xfrm>
        </p:spPr>
        <p:txBody>
          <a:bodyPr>
            <a:noAutofit/>
          </a:bodyPr>
          <a:lstStyle/>
          <a:p>
            <a:r>
              <a:rPr lang="pl-PL" sz="10000" b="1" dirty="0" smtClean="0"/>
              <a:t>Box 2D </a:t>
            </a:r>
            <a:r>
              <a:rPr lang="pl-PL" sz="7200" b="1" dirty="0" smtClean="0"/>
              <a:t>+ SFML</a:t>
            </a:r>
            <a:r>
              <a:rPr lang="pl-PL" sz="10000" b="1" dirty="0" smtClean="0"/>
              <a:t> </a:t>
            </a:r>
            <a:endParaRPr lang="en-US" sz="10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4343400" cy="914400"/>
          </a:xfrm>
        </p:spPr>
        <p:txBody>
          <a:bodyPr>
            <a:normAutofit fontScale="77500" lnSpcReduction="20000"/>
          </a:bodyPr>
          <a:lstStyle/>
          <a:p>
            <a:r>
              <a:rPr lang="pl-PL" sz="6000" dirty="0" smtClean="0"/>
              <a:t>Fizyka w pudełku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hackathon-in-a-box.org/img/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295400"/>
            <a:ext cx="48006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" y="5907254"/>
            <a:ext cx="4343400" cy="377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500" dirty="0" smtClean="0"/>
              <a:t>Marcin Kuligowski</a:t>
            </a:r>
          </a:p>
        </p:txBody>
      </p:sp>
    </p:spTree>
    <p:extLst>
      <p:ext uri="{BB962C8B-B14F-4D97-AF65-F5344CB8AC3E}">
        <p14:creationId xmlns:p14="http://schemas.microsoft.com/office/powerpoint/2010/main" val="69970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898358"/>
            <a:ext cx="7381375" cy="1159042"/>
          </a:xfrm>
        </p:spPr>
        <p:txBody>
          <a:bodyPr>
            <a:normAutofit/>
          </a:bodyPr>
          <a:lstStyle/>
          <a:p>
            <a:r>
              <a:rPr lang="pl-PL" sz="6000" b="1" dirty="0" smtClean="0">
                <a:solidFill>
                  <a:schemeClr val="tx1"/>
                </a:solidFill>
              </a:rPr>
              <a:t>Przydatne Linki</a:t>
            </a:r>
            <a:endParaRPr lang="pl-PL" sz="6000" b="1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01052" y="2057398"/>
            <a:ext cx="7523748" cy="3200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2026" y="2362200"/>
            <a:ext cx="7609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http://www.sfml-dev.org/</a:t>
            </a:r>
            <a:endParaRPr lang="pl-PL" dirty="0"/>
          </a:p>
          <a:p>
            <a:r>
              <a:rPr lang="pl-PL" dirty="0" smtClean="0"/>
              <a:t>SFML </a:t>
            </a:r>
            <a:r>
              <a:rPr lang="pl-PL" dirty="0" smtClean="0">
                <a:hlinkClick r:id="rId3"/>
              </a:rPr>
              <a:t>–</a:t>
            </a:r>
            <a:r>
              <a:rPr lang="pl-PL" dirty="0" smtClean="0"/>
              <a:t> Dokumentacja + Tutoriale.</a:t>
            </a:r>
            <a:endParaRPr lang="pl-PL" dirty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://cpp0x.pl/kursy/Kurs-SFML-2-x-C++/</a:t>
            </a:r>
            <a:r>
              <a:rPr lang="en-US" dirty="0" smtClean="0">
                <a:hlinkClick r:id="rId3"/>
              </a:rPr>
              <a:t>Podstawy/Pierwsza-aplikacja/467</a:t>
            </a:r>
            <a:r>
              <a:rPr lang="pl-PL" dirty="0" smtClean="0"/>
              <a:t>  </a:t>
            </a:r>
          </a:p>
          <a:p>
            <a:r>
              <a:rPr lang="pl-PL" dirty="0" smtClean="0"/>
              <a:t>Kurs SFML (Polski)</a:t>
            </a:r>
            <a:endParaRPr lang="pl-PL" dirty="0" smtClean="0">
              <a:hlinkClick r:id="rId4"/>
            </a:endParaRPr>
          </a:p>
          <a:p>
            <a:r>
              <a:rPr lang="pl-PL" dirty="0" smtClean="0">
                <a:hlinkClick r:id="rId4"/>
              </a:rPr>
              <a:t>http</a:t>
            </a:r>
            <a:r>
              <a:rPr lang="pl-PL" dirty="0">
                <a:hlinkClick r:id="rId4"/>
              </a:rPr>
              <a:t>://box2d.org</a:t>
            </a:r>
            <a:r>
              <a:rPr lang="pl-PL" dirty="0" smtClean="0">
                <a:hlinkClick r:id="rId4"/>
              </a:rPr>
              <a:t>/</a:t>
            </a:r>
            <a:endParaRPr lang="pl-PL" dirty="0" smtClean="0"/>
          </a:p>
          <a:p>
            <a:r>
              <a:rPr lang="pl-PL" dirty="0" smtClean="0"/>
              <a:t>Box2D – Dokumentacja.</a:t>
            </a:r>
          </a:p>
          <a:p>
            <a:endParaRPr lang="pl-PL" dirty="0" smtClean="0"/>
          </a:p>
          <a:p>
            <a:r>
              <a:rPr lang="pl-PL" dirty="0" smtClean="0"/>
              <a:t>+ Youtube</a:t>
            </a:r>
          </a:p>
        </p:txBody>
      </p:sp>
    </p:spTree>
    <p:extLst>
      <p:ext uri="{BB962C8B-B14F-4D97-AF65-F5344CB8AC3E}">
        <p14:creationId xmlns:p14="http://schemas.microsoft.com/office/powerpoint/2010/main" val="61590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381375" cy="2622884"/>
          </a:xfrm>
        </p:spPr>
        <p:txBody>
          <a:bodyPr>
            <a:normAutofit/>
          </a:bodyPr>
          <a:lstStyle/>
          <a:p>
            <a:r>
              <a:rPr lang="pl-PL" sz="6000" b="1" dirty="0" smtClean="0">
                <a:solidFill>
                  <a:schemeClr val="tx1"/>
                </a:solidFill>
              </a:rPr>
              <a:t>Czas otworzyć pudełko!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10389"/>
            <a:ext cx="7391400" cy="1905000"/>
          </a:xfrm>
        </p:spPr>
        <p:txBody>
          <a:bodyPr>
            <a:normAutofit fontScale="25000" lnSpcReduction="20000"/>
          </a:bodyPr>
          <a:lstStyle/>
          <a:p>
            <a:r>
              <a:rPr lang="pl-PL" sz="28000" b="1" dirty="0" smtClean="0">
                <a:solidFill>
                  <a:schemeClr val="tx1"/>
                </a:solidFill>
              </a:rPr>
              <a:t>Co to jest Box2D?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icons.iconarchive.com/icons/femfoyou/angry-birds/1024/angry-bird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094" y="1600199"/>
            <a:ext cx="24384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5" y="3842123"/>
            <a:ext cx="33575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52400" y="28194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733800" y="4252662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3600" dirty="0" smtClean="0"/>
              <a:t>Ogranicza się  do symulacji brył sztywnych. Może symulować obiekty zbudowane z wielokątów wypukłych oraz kół. Oprogramowanie umożliwia również symulację grawitacji oraz tarcia.</a:t>
            </a:r>
            <a:endParaRPr lang="pl-PL" sz="35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2053" name="Picture 5" descr="https://raw.githubusercontent.com/sschmid/Entitas-CSharp/develop/Readme/Images/cshar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405229"/>
            <a:ext cx="921081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blog.newrelic.com/wp-content/uploads/java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110" y="5062003"/>
            <a:ext cx="1281363" cy="128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www.unixstickers.com/image/cache/data/stickers/python/python_sh-600x6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66123"/>
            <a:ext cx="1038185" cy="103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401052" y="2057398"/>
            <a:ext cx="4704348" cy="1600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5100" dirty="0" smtClean="0">
                <a:solidFill>
                  <a:schemeClr val="tx1"/>
                </a:solidFill>
              </a:rPr>
              <a:t>Silnik fizyki dla gier dwuwymiarowych stworzony przez Erina Catto i udostępniany na licencji zlib.</a:t>
            </a:r>
          </a:p>
          <a:p>
            <a:endParaRPr lang="en-US" dirty="0"/>
          </a:p>
        </p:txBody>
      </p:sp>
      <p:pic>
        <p:nvPicPr>
          <p:cNvPr id="1026" name="Picture 2" descr="http://img.stackshare.io/service/1049/cplusplus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800" y="5351329"/>
            <a:ext cx="992037" cy="99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0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914400"/>
            <a:ext cx="4343400" cy="914400"/>
          </a:xfrm>
        </p:spPr>
        <p:txBody>
          <a:bodyPr>
            <a:normAutofit fontScale="70000" lnSpcReduction="20000"/>
          </a:bodyPr>
          <a:lstStyle/>
          <a:p>
            <a:r>
              <a:rPr lang="pl-PL" sz="6000" b="1" dirty="0" smtClean="0">
                <a:solidFill>
                  <a:schemeClr val="tx1"/>
                </a:solidFill>
              </a:rPr>
              <a:t>Dlaczego Box2D?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05171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dirty="0" smtClean="0"/>
              <a:t>Łatwy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dirty="0" smtClean="0"/>
              <a:t>Lekki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dirty="0" smtClean="0"/>
              <a:t>Działa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dirty="0" smtClean="0"/>
              <a:t>Darmowy</a:t>
            </a:r>
            <a:endParaRPr lang="en-US" sz="44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074" name="Picture 2" descr="http://demandware.edgesuite.net/aahb_prd/on/demandware.static/-/Sites-Motorola_US-Library/default/dw6ef1cce8/all-moto-smartphones/moto-x-fr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0029"/>
            <a:ext cx="365759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52600" y="4562563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Z powodzeniem udźwignie go przeciętny smartfon dostępny za 1 PLN w abonamencie.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76500" y="1849813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Każdy jest w stanie się tego nauczyć.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2985426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Bierze odpowiedzialność za  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całą fizykę w grach.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6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67990" y="838200"/>
            <a:ext cx="4343400" cy="914400"/>
          </a:xfrm>
        </p:spPr>
        <p:txBody>
          <a:bodyPr>
            <a:normAutofit fontScale="92500" lnSpcReduction="10000"/>
          </a:bodyPr>
          <a:lstStyle/>
          <a:p>
            <a:r>
              <a:rPr lang="pl-PL" sz="6000" b="1" dirty="0" smtClean="0">
                <a:solidFill>
                  <a:schemeClr val="tx1"/>
                </a:solidFill>
              </a:rPr>
              <a:t>Moduły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114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401052" y="1409699"/>
            <a:ext cx="4704348" cy="1600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7600" dirty="0" smtClean="0">
                <a:solidFill>
                  <a:schemeClr val="tx1"/>
                </a:solidFill>
              </a:rPr>
              <a:t>Box2D składa sie z trzech modułów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pl-PL" sz="7600" dirty="0" smtClean="0">
                <a:solidFill>
                  <a:schemeClr val="tx1"/>
                </a:solidFill>
              </a:rPr>
              <a:t>Common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pl-PL" sz="7600" dirty="0" smtClean="0">
                <a:solidFill>
                  <a:schemeClr val="tx1"/>
                </a:solidFill>
              </a:rPr>
              <a:t>Colision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pl-PL" sz="7600" dirty="0" smtClean="0">
                <a:solidFill>
                  <a:schemeClr val="tx1"/>
                </a:solidFill>
              </a:rPr>
              <a:t>Dynamics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85367"/>
            <a:ext cx="3303671" cy="327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315453" y="31242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Common definuje struktury danych oraz zawiera dzielony kod niskiego poziomu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4200021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Collision zawiera kod i struktury danych do wykrywania kolizji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15453" y="5384126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Dynamics definiuje zasady świata fizycznego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0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Organizacja modułów biblioteki Box2D</a:t>
            </a:r>
            <a:endParaRPr lang="en-US" sz="28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676400"/>
            <a:ext cx="259080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62316"/>
            <a:ext cx="2466975" cy="539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311" y="1497778"/>
            <a:ext cx="3048000" cy="4988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59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914400"/>
            <a:ext cx="4343400" cy="914400"/>
          </a:xfrm>
        </p:spPr>
        <p:txBody>
          <a:bodyPr>
            <a:normAutofit fontScale="70000" lnSpcReduction="20000"/>
          </a:bodyPr>
          <a:lstStyle/>
          <a:p>
            <a:r>
              <a:rPr lang="pl-PL" sz="6000" b="1" dirty="0" smtClean="0">
                <a:solidFill>
                  <a:schemeClr val="tx1"/>
                </a:solidFill>
              </a:rPr>
              <a:t>Jednostki w Box2D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783881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Box2D pracuje na liczbach zmiennoprzecinkowych.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53" y="3233561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Podstawową jednotką długosci jest metr.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146" name="Picture 2" descr="http://exchangedownloads.smarttech.com/public/content/7d/7d10193f-928b-44c5-9918-cb675c3499cf/previews/medium/0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121782"/>
            <a:ext cx="1913021" cy="203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medianauka.pl/fizyka/grafika/met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1769718"/>
            <a:ext cx="1800225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bajkidoczytania.pl/img/tarcza-zegara-do-druku-pd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74548"/>
            <a:ext cx="22288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6148" y="2525675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Podstawową jednostką masy jest kilogram.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7011" y="5040856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Jeśli chodzi o ciała dynamiczne to Box2D najlepiej działa z obiektami od 0,1 metra do 10 metrów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7806" y="4065657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Box2D uzywa radianów nie stopni.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978" y="914400"/>
            <a:ext cx="5410222" cy="1056788"/>
          </a:xfrm>
        </p:spPr>
        <p:txBody>
          <a:bodyPr>
            <a:normAutofit fontScale="32500" lnSpcReduction="20000"/>
          </a:bodyPr>
          <a:lstStyle/>
          <a:p>
            <a:r>
              <a:rPr lang="pl-PL" sz="10000" b="1" dirty="0" smtClean="0">
                <a:solidFill>
                  <a:schemeClr val="tx1"/>
                </a:solidFill>
              </a:rPr>
              <a:t>Podstawowe pojęcia i obiekty w Box2D?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51228" y="467674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hape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3423" y="1971188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fixture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3670" y="2324047"/>
            <a:ext cx="1542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igid body 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58161" y="4896862"/>
            <a:ext cx="757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joint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8242" y="3742001"/>
            <a:ext cx="1217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constrain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332" y="818619"/>
            <a:ext cx="1018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orld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82202" y="4986027"/>
            <a:ext cx="175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j</a:t>
            </a: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oint limit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58101" y="3141453"/>
            <a:ext cx="270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ontinous collision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170" name="Picture 2" descr="http://www.drawingsomeone.com/wp-content/uploads/2015/04/Polygon-Draw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34" y="4150340"/>
            <a:ext cx="1596189" cy="159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a.disquscdn.com/get?url=http%3A%2F%2Fsimpleicon.com%2Fwp-content%2Fuploads%2Flink-2.png&amp;key=-rnY-X0c-N2GYxmKzOnSh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61" y="5270525"/>
            <a:ext cx="848737" cy="84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cdn4.iconfinder.com/data/icons/basic-office-icons/512/gea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423" y="2264298"/>
            <a:ext cx="1289634" cy="12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cdn3.iconfinder.com/data/icons/faticons/32/globe-01-5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8" y="1218729"/>
            <a:ext cx="2179062" cy="217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s://cdn2.iconfinder.com/data/icons/humano2/128x128/apps/billard-g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011" y="3613955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://physiocan.ca/wp-content/uploads/2014/12/fco-icon-00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323" y="5386137"/>
            <a:ext cx="8572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https://pixabay.com/static/uploads/photo/2014/12/21/23/57/silver-576432_64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670" y="2965752"/>
            <a:ext cx="1450616" cy="117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http://jvnfantastic.tk/wp-content/uploads/2014/06/Icon-150x150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72" y="418248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2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8194" name="Picture 2" descr="http://www.sfml-dev.org/download/goodies/sfml-logo-bi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10" y="792094"/>
            <a:ext cx="3803346" cy="115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3" y="2396552"/>
            <a:ext cx="8634732" cy="293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7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029" y="791408"/>
            <a:ext cx="4343400" cy="914400"/>
          </a:xfrm>
        </p:spPr>
        <p:txBody>
          <a:bodyPr>
            <a:normAutofit fontScale="55000" lnSpcReduction="20000"/>
          </a:bodyPr>
          <a:lstStyle/>
          <a:p>
            <a:r>
              <a:rPr lang="pl-PL" sz="6000" b="1" dirty="0" smtClean="0">
                <a:solidFill>
                  <a:schemeClr val="tx1"/>
                </a:solidFill>
              </a:rPr>
              <a:t>Wczytywanie tekstur i rysowanie sprajtów</a:t>
            </a:r>
            <a:endParaRPr lang="pl-PL" sz="60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3999" y="160420"/>
            <a:ext cx="7640053" cy="5253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3" y="6432382"/>
            <a:ext cx="9144000" cy="1077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53" y="160420"/>
            <a:ext cx="1503947" cy="5253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495800" y="22098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81400" y="4419600"/>
            <a:ext cx="4343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2052" name="Picture 4" descr="http://www.sfml-dev.org/tutorials/2.3/images/graphics-sprites-defini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708357"/>
            <a:ext cx="62198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735025"/>
            <a:ext cx="6248400" cy="2981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2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210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Box 2D + SFML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28</cp:revision>
  <dcterms:created xsi:type="dcterms:W3CDTF">2015-12-05T19:49:35Z</dcterms:created>
  <dcterms:modified xsi:type="dcterms:W3CDTF">2015-12-07T01:01:48Z</dcterms:modified>
</cp:coreProperties>
</file>