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2" r:id="rId3"/>
    <p:sldId id="267" r:id="rId4"/>
    <p:sldId id="273" r:id="rId5"/>
    <p:sldId id="266" r:id="rId6"/>
    <p:sldId id="276" r:id="rId7"/>
    <p:sldId id="271" r:id="rId8"/>
    <p:sldId id="277" r:id="rId9"/>
    <p:sldId id="279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5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7DB4-F499-4DDB-8F4B-B872237320FF}" type="datetimeFigureOut">
              <a:rPr lang="pl-PL" smtClean="0"/>
              <a:pPr/>
              <a:t>2010-04-30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9FAD-1399-457E-8DC1-2BFC116D8E3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7DB4-F499-4DDB-8F4B-B872237320FF}" type="datetimeFigureOut">
              <a:rPr lang="pl-PL" smtClean="0"/>
              <a:pPr/>
              <a:t>2010-04-30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9FAD-1399-457E-8DC1-2BFC116D8E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7DB4-F499-4DDB-8F4B-B872237320FF}" type="datetimeFigureOut">
              <a:rPr lang="pl-PL" smtClean="0"/>
              <a:pPr/>
              <a:t>2010-04-30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9FAD-1399-457E-8DC1-2BFC116D8E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7DB4-F499-4DDB-8F4B-B872237320FF}" type="datetimeFigureOut">
              <a:rPr lang="pl-PL" smtClean="0"/>
              <a:pPr/>
              <a:t>2010-04-30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9FAD-1399-457E-8DC1-2BFC116D8E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7DB4-F499-4DDB-8F4B-B872237320FF}" type="datetimeFigureOut">
              <a:rPr lang="pl-PL" smtClean="0"/>
              <a:pPr/>
              <a:t>2010-04-30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6AB9FAD-1399-457E-8DC1-2BFC116D8E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7DB4-F499-4DDB-8F4B-B872237320FF}" type="datetimeFigureOut">
              <a:rPr lang="pl-PL" smtClean="0"/>
              <a:pPr/>
              <a:t>2010-04-30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9FAD-1399-457E-8DC1-2BFC116D8E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7DB4-F499-4DDB-8F4B-B872237320FF}" type="datetimeFigureOut">
              <a:rPr lang="pl-PL" smtClean="0"/>
              <a:pPr/>
              <a:t>2010-04-30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9FAD-1399-457E-8DC1-2BFC116D8E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7DB4-F499-4DDB-8F4B-B872237320FF}" type="datetimeFigureOut">
              <a:rPr lang="pl-PL" smtClean="0"/>
              <a:pPr/>
              <a:t>2010-04-30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9FAD-1399-457E-8DC1-2BFC116D8E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7DB4-F499-4DDB-8F4B-B872237320FF}" type="datetimeFigureOut">
              <a:rPr lang="pl-PL" smtClean="0"/>
              <a:pPr/>
              <a:t>2010-04-30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9FAD-1399-457E-8DC1-2BFC116D8E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7DB4-F499-4DDB-8F4B-B872237320FF}" type="datetimeFigureOut">
              <a:rPr lang="pl-PL" smtClean="0"/>
              <a:pPr/>
              <a:t>2010-04-30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9FAD-1399-457E-8DC1-2BFC116D8E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7DB4-F499-4DDB-8F4B-B872237320FF}" type="datetimeFigureOut">
              <a:rPr lang="pl-PL" smtClean="0"/>
              <a:pPr/>
              <a:t>2010-04-30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9FAD-1399-457E-8DC1-2BFC116D8E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9B7DB4-F499-4DDB-8F4B-B872237320FF}" type="datetimeFigureOut">
              <a:rPr lang="pl-PL" smtClean="0"/>
              <a:pPr/>
              <a:t>2010-04-30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6AB9FAD-1399-457E-8DC1-2BFC116D8E3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Temp\LEGO.com%20MINDSTORMS%20%20%20Products%20-%20NXT%202.0%20-%208547.wmv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VPL\Mistrzostwa%20Pierwszej%20Pomocy.wmv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Microsoft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 smtClean="0"/>
              <a:t>Robotics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Developer </a:t>
            </a:r>
            <a:r>
              <a:rPr lang="pl-PL" dirty="0" smtClean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Studio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Microsoft </a:t>
            </a:r>
            <a:r>
              <a:rPr lang="pl-PL" dirty="0" err="1" smtClean="0"/>
              <a:t>Robotics</a:t>
            </a:r>
            <a:r>
              <a:rPr lang="pl-PL" dirty="0" smtClean="0"/>
              <a:t>  Developer Studio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Concurrency and Coordination Runtime  (CCR</a:t>
            </a:r>
            <a:r>
              <a:rPr lang="pl-PL" dirty="0" smtClean="0"/>
              <a:t>)</a:t>
            </a:r>
          </a:p>
          <a:p>
            <a:r>
              <a:rPr lang="en-US" dirty="0" smtClean="0"/>
              <a:t>Decentralized Software Services (DSS)</a:t>
            </a:r>
            <a:endParaRPr lang="pl-PL" dirty="0" smtClean="0"/>
          </a:p>
          <a:p>
            <a:r>
              <a:rPr lang="en-US" dirty="0" smtClean="0"/>
              <a:t> DSS Manifest Editor (DSSME) </a:t>
            </a:r>
            <a:endParaRPr lang="pl-PL" dirty="0" smtClean="0"/>
          </a:p>
          <a:p>
            <a:r>
              <a:rPr lang="en-US" dirty="0" smtClean="0"/>
              <a:t>Microsoft Visual Programming </a:t>
            </a:r>
            <a:r>
              <a:rPr lang="pl-PL" dirty="0" smtClean="0"/>
              <a:t>L</a:t>
            </a:r>
            <a:r>
              <a:rPr lang="en-US" dirty="0" err="1" smtClean="0"/>
              <a:t>anguage</a:t>
            </a:r>
            <a:r>
              <a:rPr lang="en-US" dirty="0" smtClean="0"/>
              <a:t>  (VPL) </a:t>
            </a:r>
            <a:endParaRPr lang="pl-PL" dirty="0" smtClean="0"/>
          </a:p>
          <a:p>
            <a:r>
              <a:rPr lang="en-US" dirty="0" smtClean="0"/>
              <a:t>Microsoft Visual Simulation Environment  (VSE)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Języki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Virtual</a:t>
            </a:r>
            <a:r>
              <a:rPr lang="pl-PL" dirty="0" smtClean="0"/>
              <a:t> </a:t>
            </a:r>
            <a:r>
              <a:rPr lang="pl-PL" dirty="0" err="1" smtClean="0"/>
              <a:t>Programming</a:t>
            </a:r>
            <a:r>
              <a:rPr lang="pl-PL" dirty="0" smtClean="0"/>
              <a:t> </a:t>
            </a:r>
            <a:r>
              <a:rPr lang="pl-PL" dirty="0" err="1" smtClean="0"/>
              <a:t>Language</a:t>
            </a:r>
            <a:endParaRPr lang="pl-PL" dirty="0" smtClean="0"/>
          </a:p>
          <a:p>
            <a:r>
              <a:rPr lang="pl-PL" dirty="0" smtClean="0"/>
              <a:t>C++</a:t>
            </a:r>
          </a:p>
          <a:p>
            <a:r>
              <a:rPr lang="pl-PL" dirty="0" smtClean="0"/>
              <a:t>C#</a:t>
            </a:r>
          </a:p>
          <a:p>
            <a:r>
              <a:rPr lang="pl-PL" dirty="0" err="1" smtClean="0"/>
              <a:t>VisualBasic.NET</a:t>
            </a:r>
            <a:endParaRPr lang="pl-PL" dirty="0" smtClean="0"/>
          </a:p>
          <a:p>
            <a:r>
              <a:rPr lang="pl-PL" dirty="0" err="1" smtClean="0"/>
              <a:t>IronPython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Roboty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Fischertechnik</a:t>
            </a:r>
            <a:endParaRPr lang="pl-PL" dirty="0" smtClean="0"/>
          </a:p>
          <a:p>
            <a:r>
              <a:rPr lang="pl-PL" dirty="0" err="1" smtClean="0"/>
              <a:t>iRobotCreate</a:t>
            </a:r>
            <a:r>
              <a:rPr lang="pl-PL" dirty="0" smtClean="0"/>
              <a:t> i </a:t>
            </a:r>
            <a:r>
              <a:rPr lang="pl-PL" dirty="0" err="1" smtClean="0"/>
              <a:t>Roomba</a:t>
            </a:r>
            <a:endParaRPr lang="pl-PL" dirty="0" smtClean="0"/>
          </a:p>
          <a:p>
            <a:r>
              <a:rPr lang="pl-PL" dirty="0" smtClean="0"/>
              <a:t>Lego MINDSTORMS NXT</a:t>
            </a:r>
          </a:p>
          <a:p>
            <a:r>
              <a:rPr lang="pl-PL" dirty="0" smtClean="0"/>
              <a:t>KHR- 1 Service </a:t>
            </a:r>
            <a:r>
              <a:rPr lang="pl-PL" dirty="0" err="1" smtClean="0"/>
              <a:t>Sample</a:t>
            </a:r>
            <a:endParaRPr lang="pl-PL" dirty="0" smtClean="0"/>
          </a:p>
          <a:p>
            <a:r>
              <a:rPr lang="pl-PL" dirty="0" err="1" smtClean="0"/>
              <a:t>MobileRobots</a:t>
            </a:r>
            <a:r>
              <a:rPr lang="pl-PL" dirty="0" smtClean="0"/>
              <a:t> </a:t>
            </a:r>
            <a:r>
              <a:rPr lang="pl-PL" dirty="0" err="1" smtClean="0"/>
              <a:t>Pioneer</a:t>
            </a:r>
            <a:r>
              <a:rPr lang="pl-PL" dirty="0" smtClean="0"/>
              <a:t> P3DX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LEGO.com MINDSTORMS   Products - NXT 2.0 - 8547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28625" y="2071688"/>
            <a:ext cx="7643813" cy="3152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74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Symulacje</a:t>
            </a:r>
            <a:endParaRPr lang="pl-PL" dirty="0"/>
          </a:p>
        </p:txBody>
      </p:sp>
      <p:pic>
        <p:nvPicPr>
          <p:cNvPr id="4" name="Mistrzostwa Pierwszej Pomocy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552700" y="2430463"/>
            <a:ext cx="40386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300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Dlaczego symulacje są dla nas atrakcyjne???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smtClean="0"/>
              <a:t> </a:t>
            </a:r>
            <a:r>
              <a:rPr lang="pl-PL" dirty="0" smtClean="0"/>
              <a:t>P</a:t>
            </a:r>
            <a:r>
              <a:rPr lang="pl-PL" smtClean="0"/>
              <a:t>ieniądze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Czas</a:t>
            </a:r>
          </a:p>
          <a:p>
            <a:pPr>
              <a:buNone/>
            </a:pPr>
            <a:r>
              <a:rPr lang="pl-PL" dirty="0" smtClean="0"/>
              <a:t>Sprzęt</a:t>
            </a:r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Visual </a:t>
            </a:r>
            <a:r>
              <a:rPr lang="pl-PL" dirty="0" err="1" smtClean="0"/>
              <a:t>Programing</a:t>
            </a:r>
            <a:r>
              <a:rPr lang="pl-PL" dirty="0" smtClean="0"/>
              <a:t> </a:t>
            </a:r>
            <a:r>
              <a:rPr lang="pl-PL" dirty="0" err="1" smtClean="0"/>
              <a:t>Language</a:t>
            </a:r>
            <a:endParaRPr lang="pl-PL" dirty="0"/>
          </a:p>
        </p:txBody>
      </p:sp>
      <p:pic>
        <p:nvPicPr>
          <p:cNvPr id="6" name="Symbol zastępczy zawartości 5" descr="untitled2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1928802"/>
            <a:ext cx="7256718" cy="44291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357562"/>
            <a:ext cx="8229600" cy="1143000"/>
          </a:xfrm>
        </p:spPr>
        <p:txBody>
          <a:bodyPr/>
          <a:lstStyle/>
          <a:p>
            <a:r>
              <a:rPr lang="pl-PL" dirty="0" smtClean="0"/>
              <a:t>Dziękuję za uwagę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rzchołek">
  <a:themeElements>
    <a:clrScheme name="Wierzchołek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Wierzchołek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rzchołek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1755</TotalTime>
  <Words>52</Words>
  <Application>Microsoft Office PowerPoint</Application>
  <PresentationFormat>Pokaz na ekranie (4:3)</PresentationFormat>
  <Paragraphs>26</Paragraphs>
  <Slides>9</Slides>
  <Notes>0</Notes>
  <HiddenSlides>0</HiddenSlides>
  <MMClips>2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Wierzchołek</vt:lpstr>
      <vt:lpstr>Microsoft  Robotics Developer   Studio</vt:lpstr>
      <vt:lpstr>Microsoft Robotics  Developer Studio</vt:lpstr>
      <vt:lpstr>Języki</vt:lpstr>
      <vt:lpstr>Roboty</vt:lpstr>
      <vt:lpstr>Slajd 5</vt:lpstr>
      <vt:lpstr>Symulacje</vt:lpstr>
      <vt:lpstr>Dlaczego symulacje są dla nas atrakcyjne???</vt:lpstr>
      <vt:lpstr>Visual Programing Language</vt:lpstr>
      <vt:lpstr>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 Robotics  Studio</dc:title>
  <dc:creator>Reactor</dc:creator>
  <cp:lastModifiedBy>Reactor</cp:lastModifiedBy>
  <cp:revision>136</cp:revision>
  <dcterms:created xsi:type="dcterms:W3CDTF">2010-04-23T10:42:46Z</dcterms:created>
  <dcterms:modified xsi:type="dcterms:W3CDTF">2010-04-30T06:14:28Z</dcterms:modified>
</cp:coreProperties>
</file>