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18288000" cy="10287000"/>
  <p:notesSz cx="6858000" cy="9144000"/>
  <p:embeddedFontLst>
    <p:embeddedFont>
      <p:font typeface="Jaturat Medium" charset="1" panose="00000000000000000000"/>
      <p:regular r:id="rId14"/>
    </p:embeddedFont>
    <p:embeddedFont>
      <p:font typeface="TT Lakes Neue" charset="1" panose="02010001040000080307"/>
      <p:regular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fonts/font14.fntdata" Type="http://schemas.openxmlformats.org/officeDocument/2006/relationships/font"/><Relationship Id="rId15" Target="fonts/font15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png" Type="http://schemas.openxmlformats.org/officeDocument/2006/relationships/image"/><Relationship Id="rId3" Target="../media/image10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png" Type="http://schemas.openxmlformats.org/officeDocument/2006/relationships/image"/><Relationship Id="rId3" Target="../media/image12.pn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3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1222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1835243"/>
            <a:ext cx="11037870" cy="6616514"/>
            <a:chOff x="0" y="0"/>
            <a:chExt cx="14717160" cy="8822019"/>
          </a:xfrm>
        </p:grpSpPr>
        <p:sp>
          <p:nvSpPr>
            <p:cNvPr name="TextBox 3" id="3"/>
            <p:cNvSpPr txBox="true"/>
            <p:nvPr/>
          </p:nvSpPr>
          <p:spPr>
            <a:xfrm rot="0">
              <a:off x="0" y="1102667"/>
              <a:ext cx="14717160" cy="6476557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12067"/>
                </a:lnSpc>
              </a:pPr>
              <a:r>
                <a:rPr lang="en-US" b="true" sz="10056">
                  <a:solidFill>
                    <a:srgbClr val="FFFFFF"/>
                  </a:solidFill>
                  <a:latin typeface="Jaturat Medium"/>
                  <a:ea typeface="Jaturat Medium"/>
                  <a:cs typeface="Jaturat Medium"/>
                  <a:sym typeface="Jaturat Medium"/>
                </a:rPr>
                <a:t>SIECI GSM, WIFI I WIBRACJE W .NET MAUI</a:t>
              </a:r>
            </a:p>
          </p:txBody>
        </p:sp>
        <p:sp>
          <p:nvSpPr>
            <p:cNvPr name="TextBox 4" id="4"/>
            <p:cNvSpPr txBox="true"/>
            <p:nvPr/>
          </p:nvSpPr>
          <p:spPr>
            <a:xfrm rot="0">
              <a:off x="0" y="7997753"/>
              <a:ext cx="14717160" cy="82426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5279"/>
                </a:lnSpc>
              </a:pPr>
              <a:r>
                <a:rPr lang="en-US" sz="3771">
                  <a:solidFill>
                    <a:srgbClr val="FFFFFF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Wiktoria Bobrowska</a:t>
              </a:r>
            </a:p>
          </p:txBody>
        </p:sp>
        <p:sp>
          <p:nvSpPr>
            <p:cNvPr name="TextBox 5" id="5"/>
            <p:cNvSpPr txBox="true"/>
            <p:nvPr/>
          </p:nvSpPr>
          <p:spPr>
            <a:xfrm rot="0">
              <a:off x="0" y="-66675"/>
              <a:ext cx="14717160" cy="82426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5279"/>
                </a:lnSpc>
              </a:pPr>
              <a:r>
                <a:rPr lang="en-US" sz="3771">
                  <a:solidFill>
                    <a:srgbClr val="FFFFFF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Programowanie urządzeń mobilnych</a:t>
              </a:r>
            </a:p>
          </p:txBody>
        </p:sp>
      </p:grpSp>
      <p:sp>
        <p:nvSpPr>
          <p:cNvPr name="Freeform 6" id="6"/>
          <p:cNvSpPr/>
          <p:nvPr/>
        </p:nvSpPr>
        <p:spPr>
          <a:xfrm flipH="false" flipV="false" rot="-2700000">
            <a:off x="9805951" y="3039912"/>
            <a:ext cx="10116111" cy="7991728"/>
          </a:xfrm>
          <a:custGeom>
            <a:avLst/>
            <a:gdLst/>
            <a:ahLst/>
            <a:cxnLst/>
            <a:rect r="r" b="b" t="t" l="l"/>
            <a:pathLst>
              <a:path h="7991728" w="10116111">
                <a:moveTo>
                  <a:pt x="0" y="0"/>
                </a:moveTo>
                <a:lnTo>
                  <a:pt x="10116111" y="0"/>
                </a:lnTo>
                <a:lnTo>
                  <a:pt x="10116111" y="7991728"/>
                </a:lnTo>
                <a:lnTo>
                  <a:pt x="0" y="799172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9999"/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1222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4037473" y="606737"/>
            <a:ext cx="2180905" cy="1605280"/>
            <a:chOff x="0" y="0"/>
            <a:chExt cx="1065172" cy="78403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065172" cy="784032"/>
            </a:xfrm>
            <a:custGeom>
              <a:avLst/>
              <a:gdLst/>
              <a:ahLst/>
              <a:cxnLst/>
              <a:rect r="r" b="b" t="t" l="l"/>
              <a:pathLst>
                <a:path h="784032" w="1065172">
                  <a:moveTo>
                    <a:pt x="0" y="0"/>
                  </a:moveTo>
                  <a:lnTo>
                    <a:pt x="1065172" y="0"/>
                  </a:lnTo>
                  <a:lnTo>
                    <a:pt x="1065172" y="784032"/>
                  </a:lnTo>
                  <a:lnTo>
                    <a:pt x="0" y="784032"/>
                  </a:lnTo>
                  <a:close/>
                </a:path>
              </a:pathLst>
            </a:custGeom>
            <a:solidFill>
              <a:srgbClr val="4282E9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065172" cy="822132"/>
            </a:xfrm>
            <a:prstGeom prst="rect">
              <a:avLst/>
            </a:prstGeom>
          </p:spPr>
          <p:txBody>
            <a:bodyPr anchor="ctr" rtlCol="false" tIns="254000" lIns="254000" bIns="254000" rIns="254000"/>
            <a:lstStyle/>
            <a:p>
              <a:pPr algn="ctr">
                <a:lnSpc>
                  <a:spcPts val="2379"/>
                </a:lnSpc>
              </a:pPr>
              <a:r>
                <a:rPr lang="en-US" sz="1699">
                  <a:solidFill>
                    <a:srgbClr val="FFFFFF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Cyfrowe przesyłanie danych. sygnały modulowane</a:t>
              </a: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3366309" y="3719172"/>
            <a:ext cx="3523234" cy="2197100"/>
            <a:chOff x="0" y="0"/>
            <a:chExt cx="812800" cy="50686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506865"/>
            </a:xfrm>
            <a:custGeom>
              <a:avLst/>
              <a:gdLst/>
              <a:ahLst/>
              <a:cxnLst/>
              <a:rect r="r" b="b" t="t" l="l"/>
              <a:pathLst>
                <a:path h="506865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506865"/>
                  </a:lnTo>
                  <a:lnTo>
                    <a:pt x="0" y="506865"/>
                  </a:lnTo>
                  <a:close/>
                </a:path>
              </a:pathLst>
            </a:custGeom>
            <a:solidFill>
              <a:srgbClr val="3955D9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38100"/>
              <a:ext cx="812800" cy="544965"/>
            </a:xfrm>
            <a:prstGeom prst="rect">
              <a:avLst/>
            </a:prstGeom>
          </p:spPr>
          <p:txBody>
            <a:bodyPr anchor="ctr" rtlCol="false" tIns="254000" lIns="254000" bIns="254000" rIns="254000"/>
            <a:lstStyle/>
            <a:p>
              <a:pPr algn="ctr">
                <a:lnSpc>
                  <a:spcPts val="3499"/>
                </a:lnSpc>
              </a:pPr>
              <a:r>
                <a:rPr lang="en-US" sz="2499">
                  <a:solidFill>
                    <a:srgbClr val="FFFFFF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Global System for Mobile Communications</a:t>
              </a:r>
            </a:p>
            <a:p>
              <a:pPr algn="ctr">
                <a:lnSpc>
                  <a:spcPts val="3499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225592" y="4272561"/>
            <a:ext cx="2266053" cy="1090322"/>
            <a:chOff x="0" y="0"/>
            <a:chExt cx="1106759" cy="532522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1106759" cy="532522"/>
            </a:xfrm>
            <a:custGeom>
              <a:avLst/>
              <a:gdLst/>
              <a:ahLst/>
              <a:cxnLst/>
              <a:rect r="r" b="b" t="t" l="l"/>
              <a:pathLst>
                <a:path h="532522" w="1106759">
                  <a:moveTo>
                    <a:pt x="0" y="0"/>
                  </a:moveTo>
                  <a:lnTo>
                    <a:pt x="1106759" y="0"/>
                  </a:lnTo>
                  <a:lnTo>
                    <a:pt x="1106759" y="532522"/>
                  </a:lnTo>
                  <a:lnTo>
                    <a:pt x="0" y="532522"/>
                  </a:lnTo>
                  <a:close/>
                </a:path>
              </a:pathLst>
            </a:custGeom>
            <a:solidFill>
              <a:srgbClr val="4282E9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38100"/>
              <a:ext cx="1106759" cy="570622"/>
            </a:xfrm>
            <a:prstGeom prst="rect">
              <a:avLst/>
            </a:prstGeom>
          </p:spPr>
          <p:txBody>
            <a:bodyPr anchor="ctr" rtlCol="false" tIns="254000" lIns="254000" bIns="254000" rIns="254000"/>
            <a:lstStyle/>
            <a:p>
              <a:pPr algn="ctr">
                <a:lnSpc>
                  <a:spcPts val="2379"/>
                </a:lnSpc>
              </a:pPr>
              <a:r>
                <a:rPr lang="en-US" sz="1699">
                  <a:solidFill>
                    <a:srgbClr val="FFFFFF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1G - analogowa komunikacja</a:t>
              </a: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3925593" y="6994888"/>
            <a:ext cx="2404667" cy="1605280"/>
            <a:chOff x="0" y="0"/>
            <a:chExt cx="1174459" cy="784032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1174459" cy="784032"/>
            </a:xfrm>
            <a:custGeom>
              <a:avLst/>
              <a:gdLst/>
              <a:ahLst/>
              <a:cxnLst/>
              <a:rect r="r" b="b" t="t" l="l"/>
              <a:pathLst>
                <a:path h="784032" w="1174459">
                  <a:moveTo>
                    <a:pt x="0" y="0"/>
                  </a:moveTo>
                  <a:lnTo>
                    <a:pt x="1174459" y="0"/>
                  </a:lnTo>
                  <a:lnTo>
                    <a:pt x="1174459" y="784032"/>
                  </a:lnTo>
                  <a:lnTo>
                    <a:pt x="0" y="784032"/>
                  </a:lnTo>
                  <a:close/>
                </a:path>
              </a:pathLst>
            </a:custGeom>
            <a:solidFill>
              <a:srgbClr val="4282E9"/>
            </a:solidFill>
          </p:spPr>
        </p:sp>
        <p:sp>
          <p:nvSpPr>
            <p:cNvPr name="TextBox 13" id="13"/>
            <p:cNvSpPr txBox="true"/>
            <p:nvPr/>
          </p:nvSpPr>
          <p:spPr>
            <a:xfrm>
              <a:off x="0" y="-38100"/>
              <a:ext cx="1174459" cy="822132"/>
            </a:xfrm>
            <a:prstGeom prst="rect">
              <a:avLst/>
            </a:prstGeom>
          </p:spPr>
          <p:txBody>
            <a:bodyPr anchor="ctr" rtlCol="false" tIns="254000" lIns="254000" bIns="254000" rIns="254000"/>
            <a:lstStyle/>
            <a:p>
              <a:pPr algn="ctr">
                <a:lnSpc>
                  <a:spcPts val="2379"/>
                </a:lnSpc>
              </a:pPr>
              <a:r>
                <a:rPr lang="en-US" sz="1699">
                  <a:solidFill>
                    <a:srgbClr val="FFFFFF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Szyfrowanie komunikacji między urządzeniami a stacjami bazowymi</a:t>
              </a: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0071385" y="4310357"/>
            <a:ext cx="2921718" cy="1014730"/>
            <a:chOff x="0" y="0"/>
            <a:chExt cx="1426991" cy="495602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426991" cy="495602"/>
            </a:xfrm>
            <a:custGeom>
              <a:avLst/>
              <a:gdLst/>
              <a:ahLst/>
              <a:cxnLst/>
              <a:rect r="r" b="b" t="t" l="l"/>
              <a:pathLst>
                <a:path h="495602" w="1426991">
                  <a:moveTo>
                    <a:pt x="0" y="0"/>
                  </a:moveTo>
                  <a:lnTo>
                    <a:pt x="1426991" y="0"/>
                  </a:lnTo>
                  <a:lnTo>
                    <a:pt x="1426991" y="495602"/>
                  </a:lnTo>
                  <a:lnTo>
                    <a:pt x="0" y="495602"/>
                  </a:lnTo>
                  <a:close/>
                </a:path>
              </a:pathLst>
            </a:custGeom>
            <a:solidFill>
              <a:srgbClr val="4282E9"/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38100"/>
              <a:ext cx="1426991" cy="533702"/>
            </a:xfrm>
            <a:prstGeom prst="rect">
              <a:avLst/>
            </a:prstGeom>
          </p:spPr>
          <p:txBody>
            <a:bodyPr anchor="ctr" rtlCol="false" tIns="254000" lIns="254000" bIns="254000" rIns="254000"/>
            <a:lstStyle/>
            <a:p>
              <a:pPr algn="ctr">
                <a:lnSpc>
                  <a:spcPts val="2379"/>
                </a:lnSpc>
              </a:pPr>
              <a:r>
                <a:rPr lang="en-US" sz="1699">
                  <a:solidFill>
                    <a:srgbClr val="FFFFFF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TDMA - Time Division Multiple Access</a:t>
              </a:r>
            </a:p>
          </p:txBody>
        </p:sp>
      </p:grpSp>
      <p:sp>
        <p:nvSpPr>
          <p:cNvPr name="AutoShape 17" id="17"/>
          <p:cNvSpPr/>
          <p:nvPr/>
        </p:nvSpPr>
        <p:spPr>
          <a:xfrm>
            <a:off x="6889543" y="4817721"/>
            <a:ext cx="3181842" cy="0"/>
          </a:xfrm>
          <a:prstGeom prst="line">
            <a:avLst/>
          </a:prstGeom>
          <a:ln cap="rnd" w="9525">
            <a:solidFill>
              <a:srgbClr val="01E4B2"/>
            </a:solidFill>
            <a:prstDash val="solid"/>
            <a:headEnd type="none" len="sm" w="sm"/>
            <a:tailEnd type="triangle" len="med" w="lg"/>
          </a:ln>
        </p:spPr>
      </p:sp>
      <p:sp>
        <p:nvSpPr>
          <p:cNvPr name="AutoShape 18" id="18"/>
          <p:cNvSpPr/>
          <p:nvPr/>
        </p:nvSpPr>
        <p:spPr>
          <a:xfrm flipH="true">
            <a:off x="2491645" y="4817721"/>
            <a:ext cx="874664" cy="0"/>
          </a:xfrm>
          <a:prstGeom prst="line">
            <a:avLst/>
          </a:prstGeom>
          <a:ln cap="rnd" w="9525">
            <a:solidFill>
              <a:srgbClr val="01E4B2"/>
            </a:solidFill>
            <a:prstDash val="solid"/>
            <a:headEnd type="none" len="sm" w="sm"/>
            <a:tailEnd type="triangle" len="med" w="lg"/>
          </a:ln>
        </p:spPr>
      </p:sp>
      <p:sp>
        <p:nvSpPr>
          <p:cNvPr name="AutoShape 19" id="19"/>
          <p:cNvSpPr/>
          <p:nvPr/>
        </p:nvSpPr>
        <p:spPr>
          <a:xfrm flipH="true" flipV="true">
            <a:off x="5127926" y="2212016"/>
            <a:ext cx="0" cy="1507155"/>
          </a:xfrm>
          <a:prstGeom prst="line">
            <a:avLst/>
          </a:prstGeom>
          <a:ln cap="rnd" w="9525">
            <a:solidFill>
              <a:srgbClr val="01E4B2"/>
            </a:solidFill>
            <a:prstDash val="solid"/>
            <a:headEnd type="none" len="sm" w="sm"/>
            <a:tailEnd type="triangle" len="med" w="lg"/>
          </a:ln>
        </p:spPr>
      </p:sp>
      <p:sp>
        <p:nvSpPr>
          <p:cNvPr name="AutoShape 20" id="20"/>
          <p:cNvSpPr/>
          <p:nvPr/>
        </p:nvSpPr>
        <p:spPr>
          <a:xfrm flipH="true">
            <a:off x="5127926" y="5916271"/>
            <a:ext cx="0" cy="1078616"/>
          </a:xfrm>
          <a:prstGeom prst="line">
            <a:avLst/>
          </a:prstGeom>
          <a:ln cap="rnd" w="9525">
            <a:solidFill>
              <a:srgbClr val="01E4B2"/>
            </a:solidFill>
            <a:prstDash val="solid"/>
            <a:headEnd type="none" len="sm" w="sm"/>
            <a:tailEnd type="triangle" len="med" w="lg"/>
          </a:ln>
        </p:spPr>
      </p:sp>
      <p:grpSp>
        <p:nvGrpSpPr>
          <p:cNvPr name="Group 21" id="21"/>
          <p:cNvGrpSpPr/>
          <p:nvPr/>
        </p:nvGrpSpPr>
        <p:grpSpPr>
          <a:xfrm rot="0">
            <a:off x="8653679" y="961634"/>
            <a:ext cx="2272258" cy="895485"/>
            <a:chOff x="0" y="0"/>
            <a:chExt cx="1109790" cy="437362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1109790" cy="437362"/>
            </a:xfrm>
            <a:custGeom>
              <a:avLst/>
              <a:gdLst/>
              <a:ahLst/>
              <a:cxnLst/>
              <a:rect r="r" b="b" t="t" l="l"/>
              <a:pathLst>
                <a:path h="437362" w="1109790">
                  <a:moveTo>
                    <a:pt x="0" y="0"/>
                  </a:moveTo>
                  <a:lnTo>
                    <a:pt x="1109790" y="0"/>
                  </a:lnTo>
                  <a:lnTo>
                    <a:pt x="1109790" y="437362"/>
                  </a:lnTo>
                  <a:lnTo>
                    <a:pt x="0" y="437362"/>
                  </a:lnTo>
                  <a:close/>
                </a:path>
              </a:pathLst>
            </a:custGeom>
            <a:solidFill>
              <a:srgbClr val="04D1CD"/>
            </a:solidFill>
          </p:spPr>
        </p:sp>
        <p:sp>
          <p:nvSpPr>
            <p:cNvPr name="TextBox 23" id="23"/>
            <p:cNvSpPr txBox="true"/>
            <p:nvPr/>
          </p:nvSpPr>
          <p:spPr>
            <a:xfrm>
              <a:off x="0" y="-38100"/>
              <a:ext cx="1109790" cy="475462"/>
            </a:xfrm>
            <a:prstGeom prst="rect">
              <a:avLst/>
            </a:prstGeom>
          </p:spPr>
          <p:txBody>
            <a:bodyPr anchor="ctr" rtlCol="false" tIns="254000" lIns="254000" bIns="254000" rIns="254000"/>
            <a:lstStyle/>
            <a:p>
              <a:pPr algn="ctr">
                <a:lnSpc>
                  <a:spcPts val="2379"/>
                </a:lnSpc>
              </a:pPr>
              <a:r>
                <a:rPr lang="en-US" sz="1699">
                  <a:solidFill>
                    <a:srgbClr val="212226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Nowe usługi</a:t>
              </a:r>
            </a:p>
          </p:txBody>
        </p:sp>
      </p:grpSp>
      <p:sp>
        <p:nvSpPr>
          <p:cNvPr name="AutoShape 24" id="24"/>
          <p:cNvSpPr/>
          <p:nvPr/>
        </p:nvSpPr>
        <p:spPr>
          <a:xfrm>
            <a:off x="6218378" y="1409376"/>
            <a:ext cx="2435300" cy="0"/>
          </a:xfrm>
          <a:prstGeom prst="line">
            <a:avLst/>
          </a:prstGeom>
          <a:ln cap="rnd" w="9525">
            <a:solidFill>
              <a:srgbClr val="01E4B2"/>
            </a:solidFill>
            <a:prstDash val="solid"/>
            <a:headEnd type="none" len="sm" w="sm"/>
            <a:tailEnd type="triangle" len="med" w="lg"/>
          </a:ln>
        </p:spPr>
      </p:sp>
      <p:grpSp>
        <p:nvGrpSpPr>
          <p:cNvPr name="Group 25" id="25"/>
          <p:cNvGrpSpPr/>
          <p:nvPr/>
        </p:nvGrpSpPr>
        <p:grpSpPr>
          <a:xfrm rot="0">
            <a:off x="14952868" y="902647"/>
            <a:ext cx="2541502" cy="1014730"/>
            <a:chOff x="0" y="0"/>
            <a:chExt cx="1241290" cy="495602"/>
          </a:xfrm>
        </p:grpSpPr>
        <p:sp>
          <p:nvSpPr>
            <p:cNvPr name="Freeform 26" id="26"/>
            <p:cNvSpPr/>
            <p:nvPr/>
          </p:nvSpPr>
          <p:spPr>
            <a:xfrm flipH="false" flipV="false" rot="0">
              <a:off x="0" y="0"/>
              <a:ext cx="1241290" cy="495602"/>
            </a:xfrm>
            <a:custGeom>
              <a:avLst/>
              <a:gdLst/>
              <a:ahLst/>
              <a:cxnLst/>
              <a:rect r="r" b="b" t="t" l="l"/>
              <a:pathLst>
                <a:path h="495602" w="1241290">
                  <a:moveTo>
                    <a:pt x="0" y="0"/>
                  </a:moveTo>
                  <a:lnTo>
                    <a:pt x="1241290" y="0"/>
                  </a:lnTo>
                  <a:lnTo>
                    <a:pt x="1241290" y="495602"/>
                  </a:lnTo>
                  <a:lnTo>
                    <a:pt x="0" y="495602"/>
                  </a:lnTo>
                  <a:close/>
                </a:path>
              </a:pathLst>
            </a:custGeom>
            <a:solidFill>
              <a:srgbClr val="01E4B2"/>
            </a:solidFill>
          </p:spPr>
        </p:sp>
        <p:sp>
          <p:nvSpPr>
            <p:cNvPr name="TextBox 27" id="27"/>
            <p:cNvSpPr txBox="true"/>
            <p:nvPr/>
          </p:nvSpPr>
          <p:spPr>
            <a:xfrm>
              <a:off x="0" y="-38100"/>
              <a:ext cx="1241290" cy="533702"/>
            </a:xfrm>
            <a:prstGeom prst="rect">
              <a:avLst/>
            </a:prstGeom>
          </p:spPr>
          <p:txBody>
            <a:bodyPr anchor="ctr" rtlCol="false" tIns="254000" lIns="254000" bIns="254000" rIns="254000"/>
            <a:lstStyle/>
            <a:p>
              <a:pPr algn="ctr">
                <a:lnSpc>
                  <a:spcPts val="2379"/>
                </a:lnSpc>
              </a:pPr>
              <a:r>
                <a:rPr lang="en-US" sz="1699">
                  <a:solidFill>
                    <a:srgbClr val="212226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połączenia głosowe, SMS</a:t>
              </a:r>
            </a:p>
          </p:txBody>
        </p:sp>
      </p:grpSp>
      <p:grpSp>
        <p:nvGrpSpPr>
          <p:cNvPr name="Group 28" id="28"/>
          <p:cNvGrpSpPr/>
          <p:nvPr/>
        </p:nvGrpSpPr>
        <p:grpSpPr>
          <a:xfrm rot="0">
            <a:off x="14952868" y="2659688"/>
            <a:ext cx="2541502" cy="2491105"/>
            <a:chOff x="0" y="0"/>
            <a:chExt cx="1241290" cy="1216676"/>
          </a:xfrm>
        </p:grpSpPr>
        <p:sp>
          <p:nvSpPr>
            <p:cNvPr name="Freeform 29" id="29"/>
            <p:cNvSpPr/>
            <p:nvPr/>
          </p:nvSpPr>
          <p:spPr>
            <a:xfrm flipH="false" flipV="false" rot="0">
              <a:off x="0" y="0"/>
              <a:ext cx="1241290" cy="1216676"/>
            </a:xfrm>
            <a:custGeom>
              <a:avLst/>
              <a:gdLst/>
              <a:ahLst/>
              <a:cxnLst/>
              <a:rect r="r" b="b" t="t" l="l"/>
              <a:pathLst>
                <a:path h="1216676" w="1241290">
                  <a:moveTo>
                    <a:pt x="0" y="0"/>
                  </a:moveTo>
                  <a:lnTo>
                    <a:pt x="1241290" y="0"/>
                  </a:lnTo>
                  <a:lnTo>
                    <a:pt x="1241290" y="1216676"/>
                  </a:lnTo>
                  <a:lnTo>
                    <a:pt x="0" y="1216676"/>
                  </a:lnTo>
                  <a:close/>
                </a:path>
              </a:pathLst>
            </a:custGeom>
            <a:solidFill>
              <a:srgbClr val="01E4B2"/>
            </a:solidFill>
          </p:spPr>
        </p:sp>
        <p:sp>
          <p:nvSpPr>
            <p:cNvPr name="TextBox 30" id="30"/>
            <p:cNvSpPr txBox="true"/>
            <p:nvPr/>
          </p:nvSpPr>
          <p:spPr>
            <a:xfrm>
              <a:off x="0" y="-38100"/>
              <a:ext cx="1241290" cy="1254776"/>
            </a:xfrm>
            <a:prstGeom prst="rect">
              <a:avLst/>
            </a:prstGeom>
          </p:spPr>
          <p:txBody>
            <a:bodyPr anchor="ctr" rtlCol="false" tIns="254000" lIns="254000" bIns="254000" rIns="254000"/>
            <a:lstStyle/>
            <a:p>
              <a:pPr algn="ctr">
                <a:lnSpc>
                  <a:spcPts val="2379"/>
                </a:lnSpc>
              </a:pPr>
              <a:r>
                <a:rPr lang="en-US" sz="1699">
                  <a:solidFill>
                    <a:srgbClr val="212226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Przy użyciu rozszerzeń GPRS, EDGE</a:t>
              </a:r>
            </a:p>
            <a:p>
              <a:pPr algn="ctr">
                <a:lnSpc>
                  <a:spcPts val="2379"/>
                </a:lnSpc>
              </a:pPr>
              <a:r>
                <a:rPr lang="en-US" sz="1699">
                  <a:solidFill>
                    <a:srgbClr val="212226"/>
                  </a:solidFill>
                  <a:latin typeface="TT Lakes Neue"/>
                  <a:ea typeface="TT Lakes Neue"/>
                  <a:cs typeface="TT Lakes Neue"/>
                  <a:sym typeface="TT Lakes Neue"/>
                </a:rPr>
                <a:t>podstawowy dostęp do internetu o prędkości 384 kbps - 3G</a:t>
              </a:r>
            </a:p>
          </p:txBody>
        </p:sp>
      </p:grpSp>
      <p:sp>
        <p:nvSpPr>
          <p:cNvPr name="AutoShape 31" id="31"/>
          <p:cNvSpPr/>
          <p:nvPr/>
        </p:nvSpPr>
        <p:spPr>
          <a:xfrm>
            <a:off x="10925937" y="1409376"/>
            <a:ext cx="4026931" cy="635"/>
          </a:xfrm>
          <a:prstGeom prst="line">
            <a:avLst/>
          </a:prstGeom>
          <a:ln cap="rnd" w="9525">
            <a:solidFill>
              <a:srgbClr val="01E4B2"/>
            </a:solidFill>
            <a:prstDash val="solid"/>
            <a:headEnd type="none" len="sm" w="sm"/>
            <a:tailEnd type="triangle" len="med" w="lg"/>
          </a:ln>
        </p:spPr>
      </p:sp>
      <p:sp>
        <p:nvSpPr>
          <p:cNvPr name="AutoShape 32" id="32"/>
          <p:cNvSpPr/>
          <p:nvPr/>
        </p:nvSpPr>
        <p:spPr>
          <a:xfrm>
            <a:off x="16223619" y="1917376"/>
            <a:ext cx="0" cy="742311"/>
          </a:xfrm>
          <a:prstGeom prst="line">
            <a:avLst/>
          </a:prstGeom>
          <a:ln cap="rnd" w="9525">
            <a:solidFill>
              <a:srgbClr val="01E4B2"/>
            </a:solidFill>
            <a:prstDash val="solid"/>
            <a:headEnd type="none" len="sm" w="sm"/>
            <a:tailEnd type="triangle" len="med" w="lg"/>
          </a:ln>
        </p:spPr>
      </p:sp>
      <p:grpSp>
        <p:nvGrpSpPr>
          <p:cNvPr name="Group 33" id="33"/>
          <p:cNvGrpSpPr/>
          <p:nvPr/>
        </p:nvGrpSpPr>
        <p:grpSpPr>
          <a:xfrm rot="0">
            <a:off x="8642143" y="6957092"/>
            <a:ext cx="5780202" cy="2422407"/>
            <a:chOff x="0" y="0"/>
            <a:chExt cx="7706936" cy="3229875"/>
          </a:xfrm>
        </p:grpSpPr>
        <p:grpSp>
          <p:nvGrpSpPr>
            <p:cNvPr name="Group 34" id="34"/>
            <p:cNvGrpSpPr/>
            <p:nvPr/>
          </p:nvGrpSpPr>
          <p:grpSpPr>
            <a:xfrm rot="0">
              <a:off x="0" y="0"/>
              <a:ext cx="7706936" cy="3229875"/>
              <a:chOff x="0" y="0"/>
              <a:chExt cx="2823098" cy="1183123"/>
            </a:xfrm>
          </p:grpSpPr>
          <p:sp>
            <p:nvSpPr>
              <p:cNvPr name="Freeform 35" id="35"/>
              <p:cNvSpPr/>
              <p:nvPr/>
            </p:nvSpPr>
            <p:spPr>
              <a:xfrm flipH="false" flipV="false" rot="0">
                <a:off x="0" y="0"/>
                <a:ext cx="2823098" cy="1183123"/>
              </a:xfrm>
              <a:custGeom>
                <a:avLst/>
                <a:gdLst/>
                <a:ahLst/>
                <a:cxnLst/>
                <a:rect r="r" b="b" t="t" l="l"/>
                <a:pathLst>
                  <a:path h="1183123" w="2823098">
                    <a:moveTo>
                      <a:pt x="0" y="0"/>
                    </a:moveTo>
                    <a:lnTo>
                      <a:pt x="2823098" y="0"/>
                    </a:lnTo>
                    <a:lnTo>
                      <a:pt x="2823098" y="1183123"/>
                    </a:lnTo>
                    <a:lnTo>
                      <a:pt x="0" y="1183123"/>
                    </a:lnTo>
                    <a:close/>
                  </a:path>
                </a:pathLst>
              </a:custGeom>
              <a:solidFill>
                <a:srgbClr val="04D1CD"/>
              </a:solidFill>
            </p:spPr>
          </p:sp>
          <p:sp>
            <p:nvSpPr>
              <p:cNvPr name="TextBox 36" id="36"/>
              <p:cNvSpPr txBox="true"/>
              <p:nvPr/>
            </p:nvSpPr>
            <p:spPr>
              <a:xfrm>
                <a:off x="0" y="-38100"/>
                <a:ext cx="2823098" cy="1221223"/>
              </a:xfrm>
              <a:prstGeom prst="rect">
                <a:avLst/>
              </a:prstGeom>
            </p:spPr>
            <p:txBody>
              <a:bodyPr anchor="ctr" rtlCol="false" tIns="254000" lIns="254000" bIns="254000" rIns="254000"/>
              <a:lstStyle/>
              <a:p>
                <a:pPr algn="ctr">
                  <a:lnSpc>
                    <a:spcPts val="2379"/>
                  </a:lnSpc>
                </a:pPr>
              </a:p>
            </p:txBody>
          </p:sp>
        </p:grpSp>
        <p:sp>
          <p:nvSpPr>
            <p:cNvPr name="Freeform 37" id="37"/>
            <p:cNvSpPr/>
            <p:nvPr/>
          </p:nvSpPr>
          <p:spPr>
            <a:xfrm flipH="false" flipV="false" rot="0">
              <a:off x="342315" y="427450"/>
              <a:ext cx="7022306" cy="2374976"/>
            </a:xfrm>
            <a:custGeom>
              <a:avLst/>
              <a:gdLst/>
              <a:ahLst/>
              <a:cxnLst/>
              <a:rect r="r" b="b" t="t" l="l"/>
              <a:pathLst>
                <a:path h="2374976" w="7022306">
                  <a:moveTo>
                    <a:pt x="0" y="0"/>
                  </a:moveTo>
                  <a:lnTo>
                    <a:pt x="7022306" y="0"/>
                  </a:lnTo>
                  <a:lnTo>
                    <a:pt x="7022306" y="2374976"/>
                  </a:lnTo>
                  <a:lnTo>
                    <a:pt x="0" y="237497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</p:grpSp>
      <p:sp>
        <p:nvSpPr>
          <p:cNvPr name="AutoShape 38" id="38"/>
          <p:cNvSpPr/>
          <p:nvPr/>
        </p:nvSpPr>
        <p:spPr>
          <a:xfrm>
            <a:off x="11532244" y="5325086"/>
            <a:ext cx="0" cy="1632005"/>
          </a:xfrm>
          <a:prstGeom prst="line">
            <a:avLst/>
          </a:prstGeom>
          <a:ln cap="rnd" w="9525">
            <a:solidFill>
              <a:srgbClr val="01E4B2"/>
            </a:solidFill>
            <a:prstDash val="solid"/>
            <a:headEnd type="none" len="sm" w="sm"/>
            <a:tailEnd type="triangle" len="med" w="lg"/>
          </a:ln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1222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774149" y="658647"/>
            <a:ext cx="11740141" cy="8599653"/>
          </a:xfrm>
          <a:custGeom>
            <a:avLst/>
            <a:gdLst/>
            <a:ahLst/>
            <a:cxnLst/>
            <a:rect r="r" b="b" t="t" l="l"/>
            <a:pathLst>
              <a:path h="8599653" w="11740141">
                <a:moveTo>
                  <a:pt x="0" y="0"/>
                </a:moveTo>
                <a:lnTo>
                  <a:pt x="11740140" y="0"/>
                </a:lnTo>
                <a:lnTo>
                  <a:pt x="11740140" y="8599653"/>
                </a:lnTo>
                <a:lnTo>
                  <a:pt x="0" y="85996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1222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614677" y="1318324"/>
            <a:ext cx="7138297" cy="7293279"/>
          </a:xfrm>
          <a:custGeom>
            <a:avLst/>
            <a:gdLst/>
            <a:ahLst/>
            <a:cxnLst/>
            <a:rect r="r" b="b" t="t" l="l"/>
            <a:pathLst>
              <a:path h="7293279" w="7138297">
                <a:moveTo>
                  <a:pt x="0" y="0"/>
                </a:moveTo>
                <a:lnTo>
                  <a:pt x="7138297" y="0"/>
                </a:lnTo>
                <a:lnTo>
                  <a:pt x="7138297" y="7293279"/>
                </a:lnTo>
                <a:lnTo>
                  <a:pt x="0" y="729327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9684849" y="1266557"/>
            <a:ext cx="6546178" cy="7396811"/>
          </a:xfrm>
          <a:custGeom>
            <a:avLst/>
            <a:gdLst/>
            <a:ahLst/>
            <a:cxnLst/>
            <a:rect r="r" b="b" t="t" l="l"/>
            <a:pathLst>
              <a:path h="7396811" w="6546178">
                <a:moveTo>
                  <a:pt x="0" y="0"/>
                </a:moveTo>
                <a:lnTo>
                  <a:pt x="6546178" y="0"/>
                </a:lnTo>
                <a:lnTo>
                  <a:pt x="6546178" y="7396812"/>
                </a:lnTo>
                <a:lnTo>
                  <a:pt x="0" y="73968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1222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8700" y="1376013"/>
            <a:ext cx="8020171" cy="7077941"/>
          </a:xfrm>
          <a:custGeom>
            <a:avLst/>
            <a:gdLst/>
            <a:ahLst/>
            <a:cxnLst/>
            <a:rect r="r" b="b" t="t" l="l"/>
            <a:pathLst>
              <a:path h="7077941" w="8020171">
                <a:moveTo>
                  <a:pt x="0" y="0"/>
                </a:moveTo>
                <a:lnTo>
                  <a:pt x="8020171" y="0"/>
                </a:lnTo>
                <a:lnTo>
                  <a:pt x="8020171" y="7077941"/>
                </a:lnTo>
                <a:lnTo>
                  <a:pt x="0" y="707794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039381" y="1376013"/>
            <a:ext cx="7107778" cy="7018184"/>
          </a:xfrm>
          <a:custGeom>
            <a:avLst/>
            <a:gdLst/>
            <a:ahLst/>
            <a:cxnLst/>
            <a:rect r="r" b="b" t="t" l="l"/>
            <a:pathLst>
              <a:path h="7018184" w="7107778">
                <a:moveTo>
                  <a:pt x="0" y="0"/>
                </a:moveTo>
                <a:lnTo>
                  <a:pt x="7107779" y="0"/>
                </a:lnTo>
                <a:lnTo>
                  <a:pt x="7107779" y="7018184"/>
                </a:lnTo>
                <a:lnTo>
                  <a:pt x="0" y="701818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1222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8315001" y="2306721"/>
            <a:ext cx="9719156" cy="5673557"/>
          </a:xfrm>
          <a:custGeom>
            <a:avLst/>
            <a:gdLst/>
            <a:ahLst/>
            <a:cxnLst/>
            <a:rect r="r" b="b" t="t" l="l"/>
            <a:pathLst>
              <a:path h="5673557" w="9719156">
                <a:moveTo>
                  <a:pt x="0" y="0"/>
                </a:moveTo>
                <a:lnTo>
                  <a:pt x="9719156" y="0"/>
                </a:lnTo>
                <a:lnTo>
                  <a:pt x="9719156" y="5673558"/>
                </a:lnTo>
                <a:lnTo>
                  <a:pt x="0" y="567355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86943" y="2423591"/>
            <a:ext cx="7228994" cy="5439818"/>
          </a:xfrm>
          <a:custGeom>
            <a:avLst/>
            <a:gdLst/>
            <a:ahLst/>
            <a:cxnLst/>
            <a:rect r="r" b="b" t="t" l="l"/>
            <a:pathLst>
              <a:path h="5439818" w="7228994">
                <a:moveTo>
                  <a:pt x="0" y="0"/>
                </a:moveTo>
                <a:lnTo>
                  <a:pt x="7228994" y="0"/>
                </a:lnTo>
                <a:lnTo>
                  <a:pt x="7228994" y="5439818"/>
                </a:lnTo>
                <a:lnTo>
                  <a:pt x="0" y="5439818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1222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4853538" y="505670"/>
            <a:ext cx="8226749" cy="4637830"/>
          </a:xfrm>
          <a:custGeom>
            <a:avLst/>
            <a:gdLst/>
            <a:ahLst/>
            <a:cxnLst/>
            <a:rect r="r" b="b" t="t" l="l"/>
            <a:pathLst>
              <a:path h="4637830" w="8226749">
                <a:moveTo>
                  <a:pt x="0" y="0"/>
                </a:moveTo>
                <a:lnTo>
                  <a:pt x="8226748" y="0"/>
                </a:lnTo>
                <a:lnTo>
                  <a:pt x="8226748" y="4637830"/>
                </a:lnTo>
                <a:lnTo>
                  <a:pt x="0" y="463783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4815772" y="5476573"/>
            <a:ext cx="8264514" cy="4690112"/>
          </a:xfrm>
          <a:custGeom>
            <a:avLst/>
            <a:gdLst/>
            <a:ahLst/>
            <a:cxnLst/>
            <a:rect r="r" b="b" t="t" l="l"/>
            <a:pathLst>
              <a:path h="4690112" w="8264514">
                <a:moveTo>
                  <a:pt x="0" y="0"/>
                </a:moveTo>
                <a:lnTo>
                  <a:pt x="8264514" y="0"/>
                </a:lnTo>
                <a:lnTo>
                  <a:pt x="8264514" y="4690111"/>
                </a:lnTo>
                <a:lnTo>
                  <a:pt x="0" y="469011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21222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4842982" y="1282528"/>
            <a:ext cx="8988500" cy="7437983"/>
          </a:xfrm>
          <a:custGeom>
            <a:avLst/>
            <a:gdLst/>
            <a:ahLst/>
            <a:cxnLst/>
            <a:rect r="r" b="b" t="t" l="l"/>
            <a:pathLst>
              <a:path h="7437983" w="8988500">
                <a:moveTo>
                  <a:pt x="0" y="0"/>
                </a:moveTo>
                <a:lnTo>
                  <a:pt x="8988499" y="0"/>
                </a:lnTo>
                <a:lnTo>
                  <a:pt x="8988499" y="7437983"/>
                </a:lnTo>
                <a:lnTo>
                  <a:pt x="0" y="743798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DAGb5imr-n8</dc:identifier>
  <dcterms:modified xsi:type="dcterms:W3CDTF">2011-08-01T06:04:30Z</dcterms:modified>
  <cp:revision>1</cp:revision>
  <dc:title>Wiktoria Bobrowska</dc:title>
</cp:coreProperties>
</file>