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B76D09-FA47-406B-9D03-5B3AD52653EE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14628A7-3036-4DCF-B0EB-2B666D8F5422}" type="slidenum">
              <a:rPr lang="pl-PL" smtClean="0"/>
              <a:t>‹#›</a:t>
            </a:fld>
            <a:endParaRPr lang="pl-P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150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6D09-FA47-406B-9D03-5B3AD52653EE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28A7-3036-4DCF-B0EB-2B666D8F54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268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6D09-FA47-406B-9D03-5B3AD52653EE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28A7-3036-4DCF-B0EB-2B666D8F54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0863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6D09-FA47-406B-9D03-5B3AD52653EE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28A7-3036-4DCF-B0EB-2B666D8F5422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7814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6D09-FA47-406B-9D03-5B3AD52653EE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28A7-3036-4DCF-B0EB-2B666D8F54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4533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6D09-FA47-406B-9D03-5B3AD52653EE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28A7-3036-4DCF-B0EB-2B666D8F54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4200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6D09-FA47-406B-9D03-5B3AD52653EE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28A7-3036-4DCF-B0EB-2B666D8F54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086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6D09-FA47-406B-9D03-5B3AD52653EE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28A7-3036-4DCF-B0EB-2B666D8F54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3333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6D09-FA47-406B-9D03-5B3AD52653EE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28A7-3036-4DCF-B0EB-2B666D8F54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1876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6D09-FA47-406B-9D03-5B3AD52653EE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28A7-3036-4DCF-B0EB-2B666D8F54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1519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6D09-FA47-406B-9D03-5B3AD52653EE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28A7-3036-4DCF-B0EB-2B666D8F54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8798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6D09-FA47-406B-9D03-5B3AD52653EE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28A7-3036-4DCF-B0EB-2B666D8F54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835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6D09-FA47-406B-9D03-5B3AD52653EE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28A7-3036-4DCF-B0EB-2B666D8F54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318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6D09-FA47-406B-9D03-5B3AD52653EE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28A7-3036-4DCF-B0EB-2B666D8F54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666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6D09-FA47-406B-9D03-5B3AD52653EE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28A7-3036-4DCF-B0EB-2B666D8F54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42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6D09-FA47-406B-9D03-5B3AD52653EE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28A7-3036-4DCF-B0EB-2B666D8F54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54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6D09-FA47-406B-9D03-5B3AD52653EE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28A7-3036-4DCF-B0EB-2B666D8F54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11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6D09-FA47-406B-9D03-5B3AD52653EE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28A7-3036-4DCF-B0EB-2B666D8F54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56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6D09-FA47-406B-9D03-5B3AD52653EE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28A7-3036-4DCF-B0EB-2B666D8F54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168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B76D09-FA47-406B-9D03-5B3AD52653EE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4628A7-3036-4DCF-B0EB-2B666D8F54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415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424BD4-AE89-4649-95D4-E392CC341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16448">
            <a:off x="978715" y="1939022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sz="1800" dirty="0">
                <a:latin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</a:rPr>
            </a:br>
            <a:r>
              <a:rPr lang="pl-PL" sz="4000" b="1" dirty="0">
                <a:latin typeface="Arial" panose="020B0604020202020204" pitchFamily="34" charset="0"/>
              </a:rPr>
              <a:t>R</a:t>
            </a:r>
            <a:r>
              <a:rPr lang="en-US" sz="4000" b="1" dirty="0" err="1">
                <a:latin typeface="Arial" panose="020B0604020202020204" pitchFamily="34" charset="0"/>
              </a:rPr>
              <a:t>esearch</a:t>
            </a:r>
            <a:r>
              <a:rPr lang="en-US" sz="4000" b="1" dirty="0">
                <a:latin typeface="Arial" panose="020B0604020202020204" pitchFamily="34" charset="0"/>
              </a:rPr>
              <a:t> on Application of Eye Tracking </a:t>
            </a:r>
            <a:br>
              <a:rPr lang="en-US" sz="4000" b="1" dirty="0">
                <a:latin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</a:rPr>
              <a:t>Technology on Criminal Psychological Test - A Case of Simulate of Murder</a:t>
            </a:r>
            <a:br>
              <a:rPr lang="en-US" dirty="0">
                <a:latin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F0E9192-411D-42A9-B287-6CD89CC1B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389603">
            <a:off x="993834" y="3300035"/>
            <a:ext cx="9144000" cy="1655762"/>
          </a:xfrm>
        </p:spPr>
        <p:txBody>
          <a:bodyPr/>
          <a:lstStyle/>
          <a:p>
            <a:r>
              <a:rPr lang="pl-PL" sz="1400" dirty="0"/>
              <a:t>ZHANG </a:t>
            </a:r>
            <a:r>
              <a:rPr lang="pl-PL" sz="1400" dirty="0" err="1"/>
              <a:t>Xiuyin</a:t>
            </a:r>
            <a:r>
              <a:rPr lang="pl-PL" sz="1400" dirty="0"/>
              <a:t>, LV </a:t>
            </a:r>
            <a:r>
              <a:rPr lang="pl-PL" sz="1400" dirty="0" err="1"/>
              <a:t>Jinpeng</a:t>
            </a:r>
            <a:r>
              <a:rPr lang="pl-PL" sz="1400" dirty="0"/>
              <a:t>, PENG Min,  LIU </a:t>
            </a:r>
            <a:r>
              <a:rPr lang="pl-PL" sz="1400" dirty="0" err="1"/>
              <a:t>Zicheng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00353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5C0434-53F5-4845-B969-1764E3D5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E44556-2BF3-4213-BD5B-0741F0B4A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37765"/>
            <a:ext cx="10396883" cy="1854263"/>
          </a:xfrm>
        </p:spPr>
        <p:txBody>
          <a:bodyPr/>
          <a:lstStyle/>
          <a:p>
            <a:r>
              <a:rPr lang="pl-PL" dirty="0"/>
              <a:t>Policjanci z wydziału kryminalnego z Chongqing</a:t>
            </a:r>
          </a:p>
          <a:p>
            <a:r>
              <a:rPr lang="pl-PL" dirty="0"/>
              <a:t>26 mężczyzn i 2 kobiety</a:t>
            </a:r>
          </a:p>
          <a:p>
            <a:r>
              <a:rPr lang="pl-PL" dirty="0"/>
              <a:t>Średni wiek badanych to 22,3</a:t>
            </a:r>
          </a:p>
        </p:txBody>
      </p:sp>
    </p:spTree>
    <p:extLst>
      <p:ext uri="{BB962C8B-B14F-4D97-AF65-F5344CB8AC3E}">
        <p14:creationId xmlns:p14="http://schemas.microsoft.com/office/powerpoint/2010/main" val="239874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7ADF19-A72F-4332-940D-D4FBC039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Grupy badawcze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A6FE469-0B0F-4CFB-974A-9C74CEE6C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1678" y="1868307"/>
            <a:ext cx="4800600" cy="632529"/>
          </a:xfrm>
        </p:spPr>
        <p:txBody>
          <a:bodyPr/>
          <a:lstStyle/>
          <a:p>
            <a:r>
              <a:rPr lang="pl-PL" dirty="0"/>
              <a:t>Grupa 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63CF548-11CF-465D-8F15-05AA5EFEA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964" y="2405762"/>
            <a:ext cx="4800600" cy="1360894"/>
          </a:xfrm>
        </p:spPr>
        <p:txBody>
          <a:bodyPr/>
          <a:lstStyle/>
          <a:p>
            <a:r>
              <a:rPr lang="pl-PL" dirty="0"/>
              <a:t>Grupa morderców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3F0C5FF-183C-48A6-98AC-E627C9B14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9974" y="1868307"/>
            <a:ext cx="4800600" cy="632529"/>
          </a:xfrm>
        </p:spPr>
        <p:txBody>
          <a:bodyPr/>
          <a:lstStyle/>
          <a:p>
            <a:r>
              <a:rPr lang="pl-PL" dirty="0"/>
              <a:t>Grupa B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6DB0BEE-1EB0-4D2F-818B-1C7893212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1372" y="2590319"/>
            <a:ext cx="4800600" cy="991779"/>
          </a:xfrm>
        </p:spPr>
        <p:txBody>
          <a:bodyPr/>
          <a:lstStyle/>
          <a:p>
            <a:r>
              <a:rPr lang="pl-PL" dirty="0"/>
              <a:t>Grupa niewinnych</a:t>
            </a:r>
          </a:p>
        </p:txBody>
      </p:sp>
    </p:spTree>
    <p:extLst>
      <p:ext uri="{BB962C8B-B14F-4D97-AF65-F5344CB8AC3E}">
        <p14:creationId xmlns:p14="http://schemas.microsoft.com/office/powerpoint/2010/main" val="205980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CC6224-2D6B-4A09-8B43-7EB5D123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Opis sytuacji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DBD7C0-9454-405E-833E-FD5367E457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187943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Morderca włamuje się do domu</a:t>
            </a:r>
          </a:p>
          <a:p>
            <a:r>
              <a:rPr lang="pl-PL" dirty="0"/>
              <a:t>Kradnie pierścionek</a:t>
            </a:r>
          </a:p>
          <a:p>
            <a:r>
              <a:rPr lang="pl-PL" dirty="0"/>
              <a:t>Podczas ucieczki zjawia się właściciel domu</a:t>
            </a:r>
          </a:p>
          <a:p>
            <a:r>
              <a:rPr lang="pl-PL" dirty="0"/>
              <a:t>Morderca uderza go młotkiem i ucieka</a:t>
            </a:r>
          </a:p>
        </p:txBody>
      </p:sp>
    </p:spTree>
    <p:extLst>
      <p:ext uri="{BB962C8B-B14F-4D97-AF65-F5344CB8AC3E}">
        <p14:creationId xmlns:p14="http://schemas.microsoft.com/office/powerpoint/2010/main" val="174881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8A1A6-2265-4D94-B89F-4ED2DC7F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Opis badania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E413CD-59FA-4EF7-99A1-A78AEE51ED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Po wprowadzeniu do badania uczestnicy zostali poproszeni o wzięcia udziału w teście psychologicznym</a:t>
            </a:r>
          </a:p>
          <a:p>
            <a:r>
              <a:rPr lang="pl-PL" dirty="0"/>
              <a:t>Pokazywane są 4 typy zdjęć (zdjęcie skradzionego przedmiotu, budynku, narzędzia zbrodni i ofiary)</a:t>
            </a:r>
          </a:p>
          <a:p>
            <a:r>
              <a:rPr lang="pl-PL" dirty="0"/>
              <a:t>Do poszczególnych „właściwych” zdjęć dodano odpowiednio po 3 lub 5 niezwiązanych zdjęć</a:t>
            </a:r>
          </a:p>
          <a:p>
            <a:r>
              <a:rPr lang="pl-PL" dirty="0"/>
              <a:t>Na czystym ekranie pojawia się biały krzyżyk przez 1s, następnie pojawiały się zdjęcia przez 5s</a:t>
            </a:r>
          </a:p>
          <a:p>
            <a:r>
              <a:rPr lang="pl-PL" dirty="0"/>
              <a:t>Podczas badania uczestnikom były zadawane pytania dotyczące pojawiających się zdjęć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956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4E8D84-CC34-4A81-AA20-8D307A92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Badane wyznaczniki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786D14-4AE0-4C1F-A587-9702F27A73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526500"/>
            <a:ext cx="10394707" cy="3311189"/>
          </a:xfrm>
        </p:spPr>
        <p:txBody>
          <a:bodyPr/>
          <a:lstStyle/>
          <a:p>
            <a:r>
              <a:rPr lang="pl-PL" dirty="0"/>
              <a:t>FD (</a:t>
            </a:r>
            <a:r>
              <a:rPr lang="pl-PL" dirty="0" err="1"/>
              <a:t>fixation</a:t>
            </a:r>
            <a:r>
              <a:rPr lang="pl-PL" dirty="0"/>
              <a:t> </a:t>
            </a:r>
            <a:r>
              <a:rPr lang="pl-PL" dirty="0" err="1"/>
              <a:t>duration</a:t>
            </a:r>
            <a:r>
              <a:rPr lang="pl-PL" dirty="0"/>
              <a:t>) – czas trwania fiksacji</a:t>
            </a:r>
          </a:p>
          <a:p>
            <a:r>
              <a:rPr lang="pl-PL" dirty="0"/>
              <a:t>FC (</a:t>
            </a:r>
            <a:r>
              <a:rPr lang="pl-PL" dirty="0" err="1"/>
              <a:t>fixation</a:t>
            </a:r>
            <a:r>
              <a:rPr lang="pl-PL" dirty="0"/>
              <a:t> </a:t>
            </a:r>
            <a:r>
              <a:rPr lang="pl-PL" dirty="0" err="1"/>
              <a:t>count</a:t>
            </a:r>
            <a:r>
              <a:rPr lang="pl-PL" dirty="0"/>
              <a:t>) – liczba fiksacji</a:t>
            </a:r>
          </a:p>
          <a:p>
            <a:r>
              <a:rPr lang="pl-PL" dirty="0" err="1"/>
              <a:t>Vd</a:t>
            </a:r>
            <a:r>
              <a:rPr lang="pl-PL" dirty="0"/>
              <a:t> (</a:t>
            </a:r>
            <a:r>
              <a:rPr lang="pl-PL" dirty="0" err="1"/>
              <a:t>visit</a:t>
            </a:r>
            <a:r>
              <a:rPr lang="pl-PL" dirty="0"/>
              <a:t> </a:t>
            </a:r>
            <a:r>
              <a:rPr lang="pl-PL" dirty="0" err="1"/>
              <a:t>duration</a:t>
            </a:r>
            <a:r>
              <a:rPr lang="pl-PL" dirty="0"/>
              <a:t>) – czas wizyt</a:t>
            </a:r>
          </a:p>
        </p:txBody>
      </p:sp>
    </p:spTree>
    <p:extLst>
      <p:ext uri="{BB962C8B-B14F-4D97-AF65-F5344CB8AC3E}">
        <p14:creationId xmlns:p14="http://schemas.microsoft.com/office/powerpoint/2010/main" val="69083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CBD886-1972-4B75-BD6F-1E021754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54746DE-C2B1-4175-86AB-8910E3623C5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7441" t="9878" r="25534" b="58773"/>
          <a:stretch/>
        </p:blipFill>
        <p:spPr>
          <a:xfrm>
            <a:off x="685801" y="1837765"/>
            <a:ext cx="8869260" cy="353118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BA410EE-8BD2-495B-8AC3-C76A8FC11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6" t="43595" r="26376" b="28807"/>
          <a:stretch/>
        </p:blipFill>
        <p:spPr>
          <a:xfrm>
            <a:off x="685801" y="1837764"/>
            <a:ext cx="8886187" cy="361507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6BDB7CA-344C-4522-9781-6BBDB864A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79" t="16636" r="26170" b="52416"/>
          <a:stretch/>
        </p:blipFill>
        <p:spPr>
          <a:xfrm>
            <a:off x="685801" y="1837763"/>
            <a:ext cx="8886186" cy="361507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D9C72A9-9C10-4DF9-A62F-3363C7D9B6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08" t="60551" r="28165" b="8134"/>
          <a:stretch/>
        </p:blipFill>
        <p:spPr>
          <a:xfrm>
            <a:off x="685800" y="1837761"/>
            <a:ext cx="8869260" cy="361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4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B87B3F-6266-4CC3-BB31-A1D552F6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8D13EF-B857-47CE-88FE-0503A6FBC7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123829"/>
            <a:ext cx="10394707" cy="3311189"/>
          </a:xfrm>
        </p:spPr>
        <p:txBody>
          <a:bodyPr/>
          <a:lstStyle/>
          <a:p>
            <a:r>
              <a:rPr lang="pl-PL" dirty="0"/>
              <a:t>Nie powinno być znaczących równic pomiędzy niepowiązanymi zdjęciami, a zdjęciami właściwymi</a:t>
            </a:r>
          </a:p>
          <a:p>
            <a:r>
              <a:rPr lang="pl-PL" dirty="0"/>
              <a:t>Badani bardziej powinni się wczuć w swoją rolę</a:t>
            </a:r>
          </a:p>
          <a:p>
            <a:r>
              <a:rPr lang="pl-PL" dirty="0"/>
              <a:t>Znaczące wyniki zostały wykazane tylko dla narzędzia zbrodni i ofiary</a:t>
            </a:r>
          </a:p>
        </p:txBody>
      </p:sp>
    </p:spTree>
    <p:extLst>
      <p:ext uri="{BB962C8B-B14F-4D97-AF65-F5344CB8AC3E}">
        <p14:creationId xmlns:p14="http://schemas.microsoft.com/office/powerpoint/2010/main" val="3737467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194</TotalTime>
  <Words>190</Words>
  <Application>Microsoft Office PowerPoint</Application>
  <PresentationFormat>Panoramiczny</PresentationFormat>
  <Paragraphs>31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Impact</vt:lpstr>
      <vt:lpstr>Wydarzenie główne</vt:lpstr>
      <vt:lpstr>  Research on Application of Eye Tracking  Technology on Criminal Psychological Test - A Case of Simulate of Murder </vt:lpstr>
      <vt:lpstr>Badani</vt:lpstr>
      <vt:lpstr>Grupy badawcze</vt:lpstr>
      <vt:lpstr>Opis sytuacji</vt:lpstr>
      <vt:lpstr>Opis badania </vt:lpstr>
      <vt:lpstr>Badane wyznaczniki</vt:lpstr>
      <vt:lpstr>wyniki</vt:lpstr>
      <vt:lpstr>wnioski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 TRAKING W KRYMINALISTYCE</dc:title>
  <dc:creator>LENOVO</dc:creator>
  <cp:lastModifiedBy>LENOVO</cp:lastModifiedBy>
  <cp:revision>13</cp:revision>
  <dcterms:created xsi:type="dcterms:W3CDTF">2018-06-05T20:59:11Z</dcterms:created>
  <dcterms:modified xsi:type="dcterms:W3CDTF">2018-06-06T14:48:25Z</dcterms:modified>
</cp:coreProperties>
</file>