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4" r:id="rId5"/>
    <p:sldId id="260" r:id="rId6"/>
    <p:sldId id="261" r:id="rId7"/>
    <p:sldId id="263" r:id="rId8"/>
    <p:sldId id="262" r:id="rId9"/>
    <p:sldId id="257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79" d="100"/>
          <a:sy n="79" d="100"/>
        </p:scale>
        <p:origin x="-18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Prostokąt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ostokąt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rostokąt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Prostokąt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1" name="Prostokąt zaokrąglony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2" name="Prostokąt zaokrąglony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Prostokąt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rostokąt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Prostokąt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Prostokąt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7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C3E8B-FFAE-4076-8F56-C8FA14E8C1B4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18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F6707A7-ADAD-43AE-B42F-7C6B6EC17F7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89B32-CDC0-4F3B-84F0-5D0AABF09818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E17C1-2CE5-4A49-889E-3C30059779A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71F0-512E-462B-AA2A-16736B381A85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480C8-DE7C-4BA8-9020-F1E2E109ECD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2A5D4-5EC2-4E24-BC1A-D0880D5577A5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91616-B9BE-4ACD-9483-C2A05245420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07D6D-B746-497A-9B56-C8F11B4ECB9A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87F9-7F04-4948-B8EE-8FB519411CF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FBE88-DFCE-4E81-9DE8-56BFA6B9A527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0AD53-427B-40A9-B390-3B5C29FDED4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56B0D2F-8247-4A3C-903F-D323F83D1849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8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69C989-632E-439A-A318-0CCD7E2FFE2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2AC8F-7D3F-4845-82EC-D14926DE2F17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C6032-9BE3-4D31-B0AE-6FF1E2D6011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F1AC-B9F0-4B4F-AC94-60791105A1CA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DF7-B6B3-4C9A-8E49-9EBE5509C80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558B-FA7F-4CD9-90E2-4761541FF33A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76232-CA40-4CF0-824B-7041AA6FCF1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971AF-C55D-41B5-A3A0-B68AC4F5E5FD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9E195-9F92-4D58-B238-B51BE5F65B9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Prostokąt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Prostokąt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Prostokąt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Prostokąt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Prostokąt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Prostokąt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Symbol zastępczy tytułu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40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67397E16-C8B3-4B7B-8522-6966552D1C7B}" type="datetimeFigureOut">
              <a:rPr lang="pl-PL"/>
              <a:pPr>
                <a:defRPr/>
              </a:pPr>
              <a:t>2011-12-21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dirty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6BBD2E0-0F94-403A-A29F-832C89A33EB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21" r:id="rId5"/>
    <p:sldLayoutId id="2147483722" r:id="rId6"/>
    <p:sldLayoutId id="2147483716" r:id="rId7"/>
    <p:sldLayoutId id="2147483715" r:id="rId8"/>
    <p:sldLayoutId id="2147483714" r:id="rId9"/>
    <p:sldLayoutId id="2147483713" r:id="rId10"/>
    <p:sldLayoutId id="214748371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1"/>
          <p:cNvSpPr>
            <a:spLocks noGrp="1"/>
          </p:cNvSpPr>
          <p:nvPr>
            <p:ph type="ctrTitle"/>
          </p:nvPr>
        </p:nvSpPr>
        <p:spPr>
          <a:xfrm>
            <a:off x="250825" y="2205038"/>
            <a:ext cx="8458200" cy="1470025"/>
          </a:xfrm>
        </p:spPr>
        <p:txBody>
          <a:bodyPr/>
          <a:lstStyle/>
          <a:p>
            <a:r>
              <a:rPr lang="pl-PL" smtClean="0"/>
              <a:t>Geometry shader </a:t>
            </a:r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pl-PL" smtClean="0"/>
          </a:p>
          <a:p>
            <a:pPr marL="63500"/>
            <a:r>
              <a:rPr lang="pl-PL" smtClean="0"/>
              <a:t>Mateusz Sołtys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8229600" cy="1066800"/>
          </a:xfrm>
        </p:spPr>
        <p:txBody>
          <a:bodyPr/>
          <a:lstStyle/>
          <a:p>
            <a:r>
              <a:rPr lang="pl-PL" smtClean="0"/>
              <a:t>Geometry shader</a:t>
            </a:r>
          </a:p>
        </p:txBody>
      </p:sp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900" smtClean="0"/>
              <a:t>Geometry shader jest to shader odpowiedzialny za przetwarzanie prymitywów (podstawowych obiektów sceny). </a:t>
            </a:r>
          </a:p>
          <a:p>
            <a:endParaRPr lang="pl-PL" sz="2900" smtClean="0"/>
          </a:p>
          <a:p>
            <a:r>
              <a:rPr lang="pl-PL" sz="2900" smtClean="0"/>
              <a:t>Zaprezentowany w listopadzie 2006 r.</a:t>
            </a:r>
          </a:p>
          <a:p>
            <a:r>
              <a:rPr lang="pl-PL" sz="2900" smtClean="0"/>
              <a:t>Wprowadzony do wersji core w OpenGl 3.2 (wcześniej był dostępny jako rozszerzenie).</a:t>
            </a:r>
          </a:p>
          <a:p>
            <a:pPr>
              <a:buFont typeface="Georgia" pitchFamily="18" charset="0"/>
              <a:buNone/>
            </a:pPr>
            <a:endParaRPr lang="pl-PL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Geometry shader</a:t>
            </a:r>
          </a:p>
        </p:txBody>
      </p:sp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900" smtClean="0"/>
              <a:t> W przeciwieństwie do vertex shadera geometry shader może tworzyć nowe prymitywy.</a:t>
            </a:r>
          </a:p>
          <a:p>
            <a:r>
              <a:rPr lang="pl-PL" sz="2900" smtClean="0"/>
              <a:t>Geometry shader jest opcjonalny i nie musi zostać użyty w programie.</a:t>
            </a:r>
          </a:p>
          <a:p>
            <a:r>
              <a:rPr lang="pl-PL" sz="2900" smtClean="0"/>
              <a:t>Output Vertex Shadera = Input Geometry Shadera</a:t>
            </a:r>
          </a:p>
          <a:p>
            <a:r>
              <a:rPr lang="pl-PL" sz="2900" smtClean="0"/>
              <a:t>Outpu Geometry Shadera = Input Fragment Shadera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 co?</a:t>
            </a:r>
          </a:p>
        </p:txBody>
      </p:sp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smtClean="0"/>
              <a:t>Do generowania punktowych spritów</a:t>
            </a:r>
          </a:p>
          <a:p>
            <a:pPr>
              <a:lnSpc>
                <a:spcPct val="150000"/>
              </a:lnSpc>
            </a:pPr>
            <a:r>
              <a:rPr lang="pl-PL" smtClean="0"/>
              <a:t>Tesselacji</a:t>
            </a:r>
          </a:p>
          <a:p>
            <a:pPr>
              <a:lnSpc>
                <a:spcPct val="150000"/>
              </a:lnSpc>
            </a:pPr>
            <a:r>
              <a:rPr lang="pl-PL" smtClean="0"/>
              <a:t>Renderowania do mapy sześciennej</a:t>
            </a:r>
          </a:p>
          <a:p>
            <a:pPr>
              <a:lnSpc>
                <a:spcPct val="150000"/>
              </a:lnSpc>
            </a:pPr>
            <a:r>
              <a:rPr lang="pl-PL" smtClean="0"/>
              <a:t>Shadow volume</a:t>
            </a:r>
          </a:p>
          <a:p>
            <a:pPr>
              <a:lnSpc>
                <a:spcPct val="150000"/>
              </a:lnSpc>
            </a:pPr>
            <a:r>
              <a:rPr lang="pl-PL" smtClean="0"/>
              <a:t>Przybliżanie krzywych</a:t>
            </a:r>
          </a:p>
          <a:p>
            <a:pPr>
              <a:lnSpc>
                <a:spcPct val="150000"/>
              </a:lnSpc>
            </a:pPr>
            <a:r>
              <a:rPr lang="pl-PL" smtClean="0"/>
              <a:t>Modyfikowanie złożoności siatki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Prymitywy wejściowe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Punkty (GL_POINTS) – 1 wierzchołek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Linie (GL_LINES) - 2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Trójkąty (GL_TRIANGLES) - 3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/>
              <a:t>Linie z przyległymi wierzchołkami (GL_LINES_ADJACENCY) – </a:t>
            </a:r>
            <a:r>
              <a:rPr lang="pl-PL" dirty="0" smtClean="0"/>
              <a:t>4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/>
              <a:t>Trójkąty z przyległymi wierzchołkami (GL_TRIANGLE_ADJACENCY) – 6</a:t>
            </a:r>
          </a:p>
          <a:p>
            <a:pPr marL="109728" indent="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pl-PL" dirty="0"/>
          </a:p>
          <a:p>
            <a:pPr marL="109728" indent="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pl-P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Prymitywy wyjściowe</a:t>
            </a:r>
          </a:p>
        </p:txBody>
      </p:sp>
      <p:sp>
        <p:nvSpPr>
          <p:cNvPr id="184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l-PL" smtClean="0"/>
              <a:t>Punkty (GL_POINTS) – 1 wierzchołek</a:t>
            </a:r>
          </a:p>
          <a:p>
            <a:pPr>
              <a:lnSpc>
                <a:spcPct val="200000"/>
              </a:lnSpc>
            </a:pPr>
            <a:r>
              <a:rPr lang="pl-PL" smtClean="0"/>
              <a:t>Łamana (GL_LINE_STRIP) – &gt;1 </a:t>
            </a:r>
          </a:p>
          <a:p>
            <a:pPr>
              <a:lnSpc>
                <a:spcPct val="200000"/>
              </a:lnSpc>
            </a:pPr>
            <a:r>
              <a:rPr lang="pl-PL" smtClean="0"/>
              <a:t>Pasek trójkątów (GL_TRIANGLE_STRIP) - &gt;3 </a:t>
            </a:r>
          </a:p>
          <a:p>
            <a:pPr>
              <a:lnSpc>
                <a:spcPct val="200000"/>
              </a:lnSpc>
            </a:pPr>
            <a:endParaRPr lang="pl-PL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Geometry shader może zmieniać następujące zmienne:</a:t>
            </a:r>
            <a:endParaRPr lang="pl-PL" dirty="0"/>
          </a:p>
        </p:txBody>
      </p:sp>
      <p:sp>
        <p:nvSpPr>
          <p:cNvPr id="1945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Gl_Position</a:t>
            </a:r>
          </a:p>
          <a:p>
            <a:r>
              <a:rPr lang="pl-PL" smtClean="0"/>
              <a:t>Gl_TexCoord[]</a:t>
            </a:r>
          </a:p>
          <a:p>
            <a:r>
              <a:rPr lang="pl-PL" smtClean="0"/>
              <a:t>Gl_FrontColor</a:t>
            </a:r>
          </a:p>
          <a:p>
            <a:r>
              <a:rPr lang="pl-PL" smtClean="0"/>
              <a:t>Gl_BackColor</a:t>
            </a:r>
          </a:p>
          <a:p>
            <a:r>
              <a:rPr lang="pl-PL" smtClean="0"/>
              <a:t>Gl_PointSize</a:t>
            </a:r>
          </a:p>
          <a:p>
            <a:r>
              <a:rPr lang="pl-PL" smtClean="0"/>
              <a:t>Gl_Layer</a:t>
            </a:r>
          </a:p>
          <a:p>
            <a:r>
              <a:rPr lang="pl-PL" smtClean="0"/>
              <a:t>Gl_PrimitiveID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Funkcje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EmitVertex() – określa że vertex jest skończony i jest dodany do aktualnego prymitywu</a:t>
            </a:r>
          </a:p>
          <a:p>
            <a:endParaRPr lang="pl-PL" smtClean="0"/>
          </a:p>
          <a:p>
            <a:r>
              <a:rPr lang="pl-PL" smtClean="0"/>
              <a:t>EndPrimative() – określa że obecny prymityw wyjścia jest skończony i że następny może być rozpoczęty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Pytania na kolokwium</a:t>
            </a:r>
          </a:p>
        </p:txBody>
      </p:sp>
      <p:sp>
        <p:nvSpPr>
          <p:cNvPr id="2150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900" smtClean="0"/>
              <a:t>W jakiej kolejności wykonywane są shadery</a:t>
            </a:r>
          </a:p>
          <a:p>
            <a:r>
              <a:rPr lang="pl-PL" sz="2900" smtClean="0"/>
              <a:t>Jakie 2 główne funkcje są specyficzne dla geometry shadera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580</TotalTime>
  <Words>184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Szablon projektu</vt:lpstr>
      </vt:variant>
      <vt:variant>
        <vt:i4>4</vt:i4>
      </vt:variant>
      <vt:variant>
        <vt:lpstr>Tytuły slajdów</vt:lpstr>
      </vt:variant>
      <vt:variant>
        <vt:i4>9</vt:i4>
      </vt:variant>
    </vt:vector>
  </HeadingPairs>
  <TitlesOfParts>
    <vt:vector size="18" baseType="lpstr">
      <vt:lpstr>Georgia</vt:lpstr>
      <vt:lpstr>Arial</vt:lpstr>
      <vt:lpstr>Trebuchet MS</vt:lpstr>
      <vt:lpstr>Wingdings 2</vt:lpstr>
      <vt:lpstr>Calibri</vt:lpstr>
      <vt:lpstr>Wielkomiejski</vt:lpstr>
      <vt:lpstr>Wielkomiejski</vt:lpstr>
      <vt:lpstr>Wielkomiejski</vt:lpstr>
      <vt:lpstr>Wielkomiejski</vt:lpstr>
      <vt:lpstr>Geometry shader </vt:lpstr>
      <vt:lpstr>Geometry shader</vt:lpstr>
      <vt:lpstr>Geometry shader</vt:lpstr>
      <vt:lpstr>Po co?</vt:lpstr>
      <vt:lpstr>Prymitywy wejściowe</vt:lpstr>
      <vt:lpstr>Prymitywy wyjściowe</vt:lpstr>
      <vt:lpstr>Geometry shader może zmieniać następujące zmienne:</vt:lpstr>
      <vt:lpstr>Funkcje</vt:lpstr>
      <vt:lpstr>Pytania na kolokwium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 shader</dc:title>
  <dc:creator>mati</dc:creator>
  <cp:lastModifiedBy>Jacek Matulewski</cp:lastModifiedBy>
  <cp:revision>31</cp:revision>
  <dcterms:created xsi:type="dcterms:W3CDTF">2011-12-03T16:54:09Z</dcterms:created>
  <dcterms:modified xsi:type="dcterms:W3CDTF">2011-12-21T10:00:09Z</dcterms:modified>
</cp:coreProperties>
</file>